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8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9933"/>
    <a:srgbClr val="FF6600"/>
    <a:srgbClr val="FF9933"/>
    <a:srgbClr val="FFCC66"/>
    <a:srgbClr val="CCCC00"/>
    <a:srgbClr val="FF6699"/>
    <a:srgbClr val="002060"/>
    <a:srgbClr val="9DC3E6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A0FAB40-6028-41A5-BBD9-E93E51753D61}"/>
              </a:ext>
            </a:extLst>
          </p:cNvPr>
          <p:cNvSpPr/>
          <p:nvPr/>
        </p:nvSpPr>
        <p:spPr bwMode="auto">
          <a:xfrm>
            <a:off x="943155" y="1369727"/>
            <a:ext cx="8019690" cy="4118546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27D108C8-198A-49FF-BE39-4B3B9ED9AAF5}"/>
              </a:ext>
            </a:extLst>
          </p:cNvPr>
          <p:cNvSpPr/>
          <p:nvPr/>
        </p:nvSpPr>
        <p:spPr bwMode="auto">
          <a:xfrm>
            <a:off x="1304926" y="1747838"/>
            <a:ext cx="7296148" cy="3346347"/>
          </a:xfrm>
          <a:custGeom>
            <a:avLst/>
            <a:gdLst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4745036 w 7296148"/>
              <a:gd name="connsiteY4" fmla="*/ 3106044 h 3346347"/>
              <a:gd name="connsiteX5" fmla="*/ 4745036 w 7296148"/>
              <a:gd name="connsiteY5" fmla="*/ 3285243 h 3346347"/>
              <a:gd name="connsiteX6" fmla="*/ 6832299 w 7296148"/>
              <a:gd name="connsiteY6" fmla="*/ 3285243 h 3346347"/>
              <a:gd name="connsiteX7" fmla="*/ 6832299 w 7296148"/>
              <a:gd name="connsiteY7" fmla="*/ 3106044 h 3346347"/>
              <a:gd name="connsiteX8" fmla="*/ 2605086 w 7296148"/>
              <a:gd name="connsiteY8" fmla="*/ 3106044 h 3346347"/>
              <a:gd name="connsiteX9" fmla="*/ 2605086 w 7296148"/>
              <a:gd name="connsiteY9" fmla="*/ 3285243 h 3346347"/>
              <a:gd name="connsiteX10" fmla="*/ 4685999 w 7296148"/>
              <a:gd name="connsiteY10" fmla="*/ 3285243 h 3346347"/>
              <a:gd name="connsiteX11" fmla="*/ 4685999 w 7296148"/>
              <a:gd name="connsiteY11" fmla="*/ 3106044 h 3346347"/>
              <a:gd name="connsiteX12" fmla="*/ 471487 w 7296148"/>
              <a:gd name="connsiteY12" fmla="*/ 3106044 h 3346347"/>
              <a:gd name="connsiteX13" fmla="*/ 471487 w 7296148"/>
              <a:gd name="connsiteY13" fmla="*/ 3285243 h 3346347"/>
              <a:gd name="connsiteX14" fmla="*/ 2546050 w 7296148"/>
              <a:gd name="connsiteY14" fmla="*/ 3285243 h 3346347"/>
              <a:gd name="connsiteX15" fmla="*/ 2546050 w 7296148"/>
              <a:gd name="connsiteY15" fmla="*/ 3106044 h 3346347"/>
              <a:gd name="connsiteX16" fmla="*/ 61104 w 7296148"/>
              <a:gd name="connsiteY16" fmla="*/ 3106044 h 3346347"/>
              <a:gd name="connsiteX17" fmla="*/ 61104 w 7296148"/>
              <a:gd name="connsiteY17" fmla="*/ 3285243 h 3346347"/>
              <a:gd name="connsiteX18" fmla="*/ 412450 w 7296148"/>
              <a:gd name="connsiteY18" fmla="*/ 3285243 h 3346347"/>
              <a:gd name="connsiteX19" fmla="*/ 412450 w 7296148"/>
              <a:gd name="connsiteY19" fmla="*/ 3106044 h 3346347"/>
              <a:gd name="connsiteX20" fmla="*/ 6891336 w 7296148"/>
              <a:gd name="connsiteY20" fmla="*/ 1702692 h 3346347"/>
              <a:gd name="connsiteX21" fmla="*/ 6891336 w 7296148"/>
              <a:gd name="connsiteY21" fmla="*/ 3047007 h 3346347"/>
              <a:gd name="connsiteX22" fmla="*/ 7235044 w 7296148"/>
              <a:gd name="connsiteY22" fmla="*/ 3047007 h 3346347"/>
              <a:gd name="connsiteX23" fmla="*/ 7235044 w 7296148"/>
              <a:gd name="connsiteY23" fmla="*/ 1702692 h 3346347"/>
              <a:gd name="connsiteX24" fmla="*/ 4745036 w 7296148"/>
              <a:gd name="connsiteY24" fmla="*/ 1702692 h 3346347"/>
              <a:gd name="connsiteX25" fmla="*/ 4745036 w 7296148"/>
              <a:gd name="connsiteY25" fmla="*/ 3047007 h 3346347"/>
              <a:gd name="connsiteX26" fmla="*/ 6832299 w 7296148"/>
              <a:gd name="connsiteY26" fmla="*/ 3047007 h 3346347"/>
              <a:gd name="connsiteX27" fmla="*/ 6832299 w 7296148"/>
              <a:gd name="connsiteY27" fmla="*/ 1702692 h 3346347"/>
              <a:gd name="connsiteX28" fmla="*/ 471487 w 7296148"/>
              <a:gd name="connsiteY28" fmla="*/ 1702692 h 3346347"/>
              <a:gd name="connsiteX29" fmla="*/ 471487 w 7296148"/>
              <a:gd name="connsiteY29" fmla="*/ 3047007 h 3346347"/>
              <a:gd name="connsiteX30" fmla="*/ 2546050 w 7296148"/>
              <a:gd name="connsiteY30" fmla="*/ 3047007 h 3346347"/>
              <a:gd name="connsiteX31" fmla="*/ 2546050 w 7296148"/>
              <a:gd name="connsiteY31" fmla="*/ 1702692 h 3346347"/>
              <a:gd name="connsiteX32" fmla="*/ 61104 w 7296148"/>
              <a:gd name="connsiteY32" fmla="*/ 1702692 h 3346347"/>
              <a:gd name="connsiteX33" fmla="*/ 61104 w 7296148"/>
              <a:gd name="connsiteY33" fmla="*/ 3047007 h 3346347"/>
              <a:gd name="connsiteX34" fmla="*/ 412450 w 7296148"/>
              <a:gd name="connsiteY34" fmla="*/ 3047007 h 3346347"/>
              <a:gd name="connsiteX35" fmla="*/ 412450 w 7296148"/>
              <a:gd name="connsiteY35" fmla="*/ 1702692 h 3346347"/>
              <a:gd name="connsiteX36" fmla="*/ 6891336 w 7296148"/>
              <a:gd name="connsiteY36" fmla="*/ 324743 h 3346347"/>
              <a:gd name="connsiteX37" fmla="*/ 6891336 w 7296148"/>
              <a:gd name="connsiteY37" fmla="*/ 1643655 h 3346347"/>
              <a:gd name="connsiteX38" fmla="*/ 7235044 w 7296148"/>
              <a:gd name="connsiteY38" fmla="*/ 1643655 h 3346347"/>
              <a:gd name="connsiteX39" fmla="*/ 7235044 w 7296148"/>
              <a:gd name="connsiteY39" fmla="*/ 324743 h 3346347"/>
              <a:gd name="connsiteX40" fmla="*/ 4745036 w 7296148"/>
              <a:gd name="connsiteY40" fmla="*/ 324743 h 3346347"/>
              <a:gd name="connsiteX41" fmla="*/ 4745036 w 7296148"/>
              <a:gd name="connsiteY41" fmla="*/ 1643655 h 3346347"/>
              <a:gd name="connsiteX42" fmla="*/ 6832299 w 7296148"/>
              <a:gd name="connsiteY42" fmla="*/ 1643655 h 3346347"/>
              <a:gd name="connsiteX43" fmla="*/ 6832299 w 7296148"/>
              <a:gd name="connsiteY43" fmla="*/ 324743 h 3346347"/>
              <a:gd name="connsiteX44" fmla="*/ 2605086 w 7296148"/>
              <a:gd name="connsiteY44" fmla="*/ 324743 h 3346347"/>
              <a:gd name="connsiteX45" fmla="*/ 2605086 w 7296148"/>
              <a:gd name="connsiteY45" fmla="*/ 1643655 h 3346347"/>
              <a:gd name="connsiteX46" fmla="*/ 2747974 w 7296148"/>
              <a:gd name="connsiteY46" fmla="*/ 1643655 h 3346347"/>
              <a:gd name="connsiteX47" fmla="*/ 2747974 w 7296148"/>
              <a:gd name="connsiteY47" fmla="*/ 1702692 h 3346347"/>
              <a:gd name="connsiteX48" fmla="*/ 2605086 w 7296148"/>
              <a:gd name="connsiteY48" fmla="*/ 1702692 h 3346347"/>
              <a:gd name="connsiteX49" fmla="*/ 2605086 w 7296148"/>
              <a:gd name="connsiteY49" fmla="*/ 3047007 h 3346347"/>
              <a:gd name="connsiteX50" fmla="*/ 4685999 w 7296148"/>
              <a:gd name="connsiteY50" fmla="*/ 3047007 h 3346347"/>
              <a:gd name="connsiteX51" fmla="*/ 4685999 w 7296148"/>
              <a:gd name="connsiteY51" fmla="*/ 1702692 h 3346347"/>
              <a:gd name="connsiteX52" fmla="*/ 4638184 w 7296148"/>
              <a:gd name="connsiteY52" fmla="*/ 1702692 h 3346347"/>
              <a:gd name="connsiteX53" fmla="*/ 4638184 w 7296148"/>
              <a:gd name="connsiteY53" fmla="*/ 1643655 h 3346347"/>
              <a:gd name="connsiteX54" fmla="*/ 4685999 w 7296148"/>
              <a:gd name="connsiteY54" fmla="*/ 1643655 h 3346347"/>
              <a:gd name="connsiteX55" fmla="*/ 4685999 w 7296148"/>
              <a:gd name="connsiteY55" fmla="*/ 324743 h 3346347"/>
              <a:gd name="connsiteX56" fmla="*/ 471487 w 7296148"/>
              <a:gd name="connsiteY56" fmla="*/ 324743 h 3346347"/>
              <a:gd name="connsiteX57" fmla="*/ 471487 w 7296148"/>
              <a:gd name="connsiteY57" fmla="*/ 1643655 h 3346347"/>
              <a:gd name="connsiteX58" fmla="*/ 2546050 w 7296148"/>
              <a:gd name="connsiteY58" fmla="*/ 1643655 h 3346347"/>
              <a:gd name="connsiteX59" fmla="*/ 2546050 w 7296148"/>
              <a:gd name="connsiteY59" fmla="*/ 324743 h 3346347"/>
              <a:gd name="connsiteX60" fmla="*/ 61104 w 7296148"/>
              <a:gd name="connsiteY60" fmla="*/ 324743 h 3346347"/>
              <a:gd name="connsiteX61" fmla="*/ 61104 w 7296148"/>
              <a:gd name="connsiteY61" fmla="*/ 1643655 h 3346347"/>
              <a:gd name="connsiteX62" fmla="*/ 412450 w 7296148"/>
              <a:gd name="connsiteY62" fmla="*/ 1643655 h 3346347"/>
              <a:gd name="connsiteX63" fmla="*/ 412450 w 7296148"/>
              <a:gd name="connsiteY63" fmla="*/ 324743 h 3346347"/>
              <a:gd name="connsiteX64" fmla="*/ 6891336 w 7296148"/>
              <a:gd name="connsiteY64" fmla="*/ 61104 h 3346347"/>
              <a:gd name="connsiteX65" fmla="*/ 6891336 w 7296148"/>
              <a:gd name="connsiteY65" fmla="*/ 265706 h 3346347"/>
              <a:gd name="connsiteX66" fmla="*/ 7235044 w 7296148"/>
              <a:gd name="connsiteY66" fmla="*/ 265706 h 3346347"/>
              <a:gd name="connsiteX67" fmla="*/ 7235044 w 7296148"/>
              <a:gd name="connsiteY67" fmla="*/ 61104 h 3346347"/>
              <a:gd name="connsiteX68" fmla="*/ 4745036 w 7296148"/>
              <a:gd name="connsiteY68" fmla="*/ 61104 h 3346347"/>
              <a:gd name="connsiteX69" fmla="*/ 4745036 w 7296148"/>
              <a:gd name="connsiteY69" fmla="*/ 265706 h 3346347"/>
              <a:gd name="connsiteX70" fmla="*/ 6832299 w 7296148"/>
              <a:gd name="connsiteY70" fmla="*/ 265706 h 3346347"/>
              <a:gd name="connsiteX71" fmla="*/ 6832299 w 7296148"/>
              <a:gd name="connsiteY71" fmla="*/ 61104 h 3346347"/>
              <a:gd name="connsiteX72" fmla="*/ 2605086 w 7296148"/>
              <a:gd name="connsiteY72" fmla="*/ 61104 h 3346347"/>
              <a:gd name="connsiteX73" fmla="*/ 2605086 w 7296148"/>
              <a:gd name="connsiteY73" fmla="*/ 265706 h 3346347"/>
              <a:gd name="connsiteX74" fmla="*/ 4685999 w 7296148"/>
              <a:gd name="connsiteY74" fmla="*/ 265706 h 3346347"/>
              <a:gd name="connsiteX75" fmla="*/ 4685999 w 7296148"/>
              <a:gd name="connsiteY75" fmla="*/ 61104 h 3346347"/>
              <a:gd name="connsiteX76" fmla="*/ 471487 w 7296148"/>
              <a:gd name="connsiteY76" fmla="*/ 61104 h 3346347"/>
              <a:gd name="connsiteX77" fmla="*/ 471487 w 7296148"/>
              <a:gd name="connsiteY77" fmla="*/ 265706 h 3346347"/>
              <a:gd name="connsiteX78" fmla="*/ 2546050 w 7296148"/>
              <a:gd name="connsiteY78" fmla="*/ 265706 h 3346347"/>
              <a:gd name="connsiteX79" fmla="*/ 2546050 w 7296148"/>
              <a:gd name="connsiteY79" fmla="*/ 61104 h 3346347"/>
              <a:gd name="connsiteX80" fmla="*/ 61104 w 7296148"/>
              <a:gd name="connsiteY80" fmla="*/ 61104 h 3346347"/>
              <a:gd name="connsiteX81" fmla="*/ 61104 w 7296148"/>
              <a:gd name="connsiteY81" fmla="*/ 265706 h 3346347"/>
              <a:gd name="connsiteX82" fmla="*/ 412450 w 7296148"/>
              <a:gd name="connsiteY82" fmla="*/ 265706 h 3346347"/>
              <a:gd name="connsiteX83" fmla="*/ 412450 w 7296148"/>
              <a:gd name="connsiteY83" fmla="*/ 61104 h 3346347"/>
              <a:gd name="connsiteX84" fmla="*/ 0 w 7296148"/>
              <a:gd name="connsiteY84" fmla="*/ 0 h 3346347"/>
              <a:gd name="connsiteX85" fmla="*/ 7296148 w 7296148"/>
              <a:gd name="connsiteY85" fmla="*/ 0 h 3346347"/>
              <a:gd name="connsiteX86" fmla="*/ 7296148 w 7296148"/>
              <a:gd name="connsiteY86" fmla="*/ 3346347 h 3346347"/>
              <a:gd name="connsiteX87" fmla="*/ 0 w 7296148"/>
              <a:gd name="connsiteY87" fmla="*/ 3346347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1643655 h 3346347"/>
              <a:gd name="connsiteX57" fmla="*/ 2747974 w 7296148"/>
              <a:gd name="connsiteY57" fmla="*/ 1643655 h 3346347"/>
              <a:gd name="connsiteX58" fmla="*/ 2605086 w 7296148"/>
              <a:gd name="connsiteY58" fmla="*/ 1702692 h 3346347"/>
              <a:gd name="connsiteX59" fmla="*/ 2605086 w 7296148"/>
              <a:gd name="connsiteY59" fmla="*/ 3047007 h 3346347"/>
              <a:gd name="connsiteX60" fmla="*/ 4685999 w 7296148"/>
              <a:gd name="connsiteY60" fmla="*/ 3047007 h 3346347"/>
              <a:gd name="connsiteX61" fmla="*/ 4685999 w 7296148"/>
              <a:gd name="connsiteY61" fmla="*/ 1702692 h 3346347"/>
              <a:gd name="connsiteX62" fmla="*/ 4638184 w 7296148"/>
              <a:gd name="connsiteY62" fmla="*/ 1702692 h 3346347"/>
              <a:gd name="connsiteX63" fmla="*/ 4638184 w 7296148"/>
              <a:gd name="connsiteY63" fmla="*/ 1643655 h 3346347"/>
              <a:gd name="connsiteX64" fmla="*/ 4685999 w 7296148"/>
              <a:gd name="connsiteY64" fmla="*/ 1643655 h 3346347"/>
              <a:gd name="connsiteX65" fmla="*/ 4685999 w 7296148"/>
              <a:gd name="connsiteY65" fmla="*/ 324743 h 3346347"/>
              <a:gd name="connsiteX66" fmla="*/ 2605086 w 7296148"/>
              <a:gd name="connsiteY66" fmla="*/ 324743 h 3346347"/>
              <a:gd name="connsiteX67" fmla="*/ 471487 w 7296148"/>
              <a:gd name="connsiteY67" fmla="*/ 324743 h 3346347"/>
              <a:gd name="connsiteX68" fmla="*/ 471487 w 7296148"/>
              <a:gd name="connsiteY68" fmla="*/ 1643655 h 3346347"/>
              <a:gd name="connsiteX69" fmla="*/ 2546050 w 7296148"/>
              <a:gd name="connsiteY69" fmla="*/ 1643655 h 3346347"/>
              <a:gd name="connsiteX70" fmla="*/ 2546050 w 7296148"/>
              <a:gd name="connsiteY70" fmla="*/ 324743 h 3346347"/>
              <a:gd name="connsiteX71" fmla="*/ 471487 w 7296148"/>
              <a:gd name="connsiteY71" fmla="*/ 324743 h 3346347"/>
              <a:gd name="connsiteX72" fmla="*/ 61104 w 7296148"/>
              <a:gd name="connsiteY72" fmla="*/ 324743 h 3346347"/>
              <a:gd name="connsiteX73" fmla="*/ 61104 w 7296148"/>
              <a:gd name="connsiteY73" fmla="*/ 1643655 h 3346347"/>
              <a:gd name="connsiteX74" fmla="*/ 412450 w 7296148"/>
              <a:gd name="connsiteY74" fmla="*/ 1643655 h 3346347"/>
              <a:gd name="connsiteX75" fmla="*/ 412450 w 7296148"/>
              <a:gd name="connsiteY75" fmla="*/ 324743 h 3346347"/>
              <a:gd name="connsiteX76" fmla="*/ 61104 w 7296148"/>
              <a:gd name="connsiteY76" fmla="*/ 324743 h 3346347"/>
              <a:gd name="connsiteX77" fmla="*/ 6891336 w 7296148"/>
              <a:gd name="connsiteY77" fmla="*/ 61104 h 3346347"/>
              <a:gd name="connsiteX78" fmla="*/ 6891336 w 7296148"/>
              <a:gd name="connsiteY78" fmla="*/ 265706 h 3346347"/>
              <a:gd name="connsiteX79" fmla="*/ 7235044 w 7296148"/>
              <a:gd name="connsiteY79" fmla="*/ 265706 h 3346347"/>
              <a:gd name="connsiteX80" fmla="*/ 7235044 w 7296148"/>
              <a:gd name="connsiteY80" fmla="*/ 61104 h 3346347"/>
              <a:gd name="connsiteX81" fmla="*/ 6891336 w 7296148"/>
              <a:gd name="connsiteY81" fmla="*/ 61104 h 3346347"/>
              <a:gd name="connsiteX82" fmla="*/ 4745036 w 7296148"/>
              <a:gd name="connsiteY82" fmla="*/ 61104 h 3346347"/>
              <a:gd name="connsiteX83" fmla="*/ 4745036 w 7296148"/>
              <a:gd name="connsiteY83" fmla="*/ 265706 h 3346347"/>
              <a:gd name="connsiteX84" fmla="*/ 6832299 w 7296148"/>
              <a:gd name="connsiteY84" fmla="*/ 265706 h 3346347"/>
              <a:gd name="connsiteX85" fmla="*/ 6832299 w 7296148"/>
              <a:gd name="connsiteY85" fmla="*/ 61104 h 3346347"/>
              <a:gd name="connsiteX86" fmla="*/ 4745036 w 7296148"/>
              <a:gd name="connsiteY86" fmla="*/ 61104 h 3346347"/>
              <a:gd name="connsiteX87" fmla="*/ 2605086 w 7296148"/>
              <a:gd name="connsiteY87" fmla="*/ 61104 h 3346347"/>
              <a:gd name="connsiteX88" fmla="*/ 2605086 w 7296148"/>
              <a:gd name="connsiteY88" fmla="*/ 265706 h 3346347"/>
              <a:gd name="connsiteX89" fmla="*/ 4685999 w 7296148"/>
              <a:gd name="connsiteY89" fmla="*/ 265706 h 3346347"/>
              <a:gd name="connsiteX90" fmla="*/ 4685999 w 7296148"/>
              <a:gd name="connsiteY90" fmla="*/ 61104 h 3346347"/>
              <a:gd name="connsiteX91" fmla="*/ 2605086 w 7296148"/>
              <a:gd name="connsiteY91" fmla="*/ 61104 h 3346347"/>
              <a:gd name="connsiteX92" fmla="*/ 471487 w 7296148"/>
              <a:gd name="connsiteY92" fmla="*/ 61104 h 3346347"/>
              <a:gd name="connsiteX93" fmla="*/ 471487 w 7296148"/>
              <a:gd name="connsiteY93" fmla="*/ 265706 h 3346347"/>
              <a:gd name="connsiteX94" fmla="*/ 2546050 w 7296148"/>
              <a:gd name="connsiteY94" fmla="*/ 265706 h 3346347"/>
              <a:gd name="connsiteX95" fmla="*/ 2546050 w 7296148"/>
              <a:gd name="connsiteY95" fmla="*/ 61104 h 3346347"/>
              <a:gd name="connsiteX96" fmla="*/ 471487 w 7296148"/>
              <a:gd name="connsiteY96" fmla="*/ 61104 h 3346347"/>
              <a:gd name="connsiteX97" fmla="*/ 61104 w 7296148"/>
              <a:gd name="connsiteY97" fmla="*/ 61104 h 3346347"/>
              <a:gd name="connsiteX98" fmla="*/ 61104 w 7296148"/>
              <a:gd name="connsiteY98" fmla="*/ 265706 h 3346347"/>
              <a:gd name="connsiteX99" fmla="*/ 412450 w 7296148"/>
              <a:gd name="connsiteY99" fmla="*/ 265706 h 3346347"/>
              <a:gd name="connsiteX100" fmla="*/ 412450 w 7296148"/>
              <a:gd name="connsiteY100" fmla="*/ 61104 h 3346347"/>
              <a:gd name="connsiteX101" fmla="*/ 61104 w 7296148"/>
              <a:gd name="connsiteY101" fmla="*/ 61104 h 3346347"/>
              <a:gd name="connsiteX102" fmla="*/ 0 w 7296148"/>
              <a:gd name="connsiteY102" fmla="*/ 0 h 3346347"/>
              <a:gd name="connsiteX103" fmla="*/ 7296148 w 7296148"/>
              <a:gd name="connsiteY103" fmla="*/ 0 h 3346347"/>
              <a:gd name="connsiteX104" fmla="*/ 7296148 w 7296148"/>
              <a:gd name="connsiteY104" fmla="*/ 3346347 h 3346347"/>
              <a:gd name="connsiteX105" fmla="*/ 0 w 7296148"/>
              <a:gd name="connsiteY105" fmla="*/ 3346347 h 3346347"/>
              <a:gd name="connsiteX106" fmla="*/ 0 w 7296148"/>
              <a:gd name="connsiteY106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1643655 h 3346347"/>
              <a:gd name="connsiteX57" fmla="*/ 2605086 w 7296148"/>
              <a:gd name="connsiteY57" fmla="*/ 1702692 h 3346347"/>
              <a:gd name="connsiteX58" fmla="*/ 2605086 w 7296148"/>
              <a:gd name="connsiteY58" fmla="*/ 3047007 h 3346347"/>
              <a:gd name="connsiteX59" fmla="*/ 4685999 w 7296148"/>
              <a:gd name="connsiteY59" fmla="*/ 3047007 h 3346347"/>
              <a:gd name="connsiteX60" fmla="*/ 4685999 w 7296148"/>
              <a:gd name="connsiteY60" fmla="*/ 1702692 h 3346347"/>
              <a:gd name="connsiteX61" fmla="*/ 4638184 w 7296148"/>
              <a:gd name="connsiteY61" fmla="*/ 1702692 h 3346347"/>
              <a:gd name="connsiteX62" fmla="*/ 4638184 w 7296148"/>
              <a:gd name="connsiteY62" fmla="*/ 1643655 h 3346347"/>
              <a:gd name="connsiteX63" fmla="*/ 4685999 w 7296148"/>
              <a:gd name="connsiteY63" fmla="*/ 1643655 h 3346347"/>
              <a:gd name="connsiteX64" fmla="*/ 4685999 w 7296148"/>
              <a:gd name="connsiteY64" fmla="*/ 324743 h 3346347"/>
              <a:gd name="connsiteX65" fmla="*/ 2605086 w 7296148"/>
              <a:gd name="connsiteY65" fmla="*/ 324743 h 3346347"/>
              <a:gd name="connsiteX66" fmla="*/ 471487 w 7296148"/>
              <a:gd name="connsiteY66" fmla="*/ 324743 h 3346347"/>
              <a:gd name="connsiteX67" fmla="*/ 471487 w 7296148"/>
              <a:gd name="connsiteY67" fmla="*/ 1643655 h 3346347"/>
              <a:gd name="connsiteX68" fmla="*/ 2546050 w 7296148"/>
              <a:gd name="connsiteY68" fmla="*/ 1643655 h 3346347"/>
              <a:gd name="connsiteX69" fmla="*/ 2546050 w 7296148"/>
              <a:gd name="connsiteY69" fmla="*/ 324743 h 3346347"/>
              <a:gd name="connsiteX70" fmla="*/ 471487 w 7296148"/>
              <a:gd name="connsiteY70" fmla="*/ 324743 h 3346347"/>
              <a:gd name="connsiteX71" fmla="*/ 61104 w 7296148"/>
              <a:gd name="connsiteY71" fmla="*/ 324743 h 3346347"/>
              <a:gd name="connsiteX72" fmla="*/ 61104 w 7296148"/>
              <a:gd name="connsiteY72" fmla="*/ 1643655 h 3346347"/>
              <a:gd name="connsiteX73" fmla="*/ 412450 w 7296148"/>
              <a:gd name="connsiteY73" fmla="*/ 1643655 h 3346347"/>
              <a:gd name="connsiteX74" fmla="*/ 412450 w 7296148"/>
              <a:gd name="connsiteY74" fmla="*/ 324743 h 3346347"/>
              <a:gd name="connsiteX75" fmla="*/ 61104 w 7296148"/>
              <a:gd name="connsiteY75" fmla="*/ 324743 h 3346347"/>
              <a:gd name="connsiteX76" fmla="*/ 6891336 w 7296148"/>
              <a:gd name="connsiteY76" fmla="*/ 61104 h 3346347"/>
              <a:gd name="connsiteX77" fmla="*/ 6891336 w 7296148"/>
              <a:gd name="connsiteY77" fmla="*/ 265706 h 3346347"/>
              <a:gd name="connsiteX78" fmla="*/ 7235044 w 7296148"/>
              <a:gd name="connsiteY78" fmla="*/ 265706 h 3346347"/>
              <a:gd name="connsiteX79" fmla="*/ 7235044 w 7296148"/>
              <a:gd name="connsiteY79" fmla="*/ 61104 h 3346347"/>
              <a:gd name="connsiteX80" fmla="*/ 6891336 w 7296148"/>
              <a:gd name="connsiteY80" fmla="*/ 61104 h 3346347"/>
              <a:gd name="connsiteX81" fmla="*/ 4745036 w 7296148"/>
              <a:gd name="connsiteY81" fmla="*/ 61104 h 3346347"/>
              <a:gd name="connsiteX82" fmla="*/ 4745036 w 7296148"/>
              <a:gd name="connsiteY82" fmla="*/ 265706 h 3346347"/>
              <a:gd name="connsiteX83" fmla="*/ 6832299 w 7296148"/>
              <a:gd name="connsiteY83" fmla="*/ 265706 h 3346347"/>
              <a:gd name="connsiteX84" fmla="*/ 6832299 w 7296148"/>
              <a:gd name="connsiteY84" fmla="*/ 61104 h 3346347"/>
              <a:gd name="connsiteX85" fmla="*/ 4745036 w 7296148"/>
              <a:gd name="connsiteY85" fmla="*/ 61104 h 3346347"/>
              <a:gd name="connsiteX86" fmla="*/ 2605086 w 7296148"/>
              <a:gd name="connsiteY86" fmla="*/ 61104 h 3346347"/>
              <a:gd name="connsiteX87" fmla="*/ 2605086 w 7296148"/>
              <a:gd name="connsiteY87" fmla="*/ 265706 h 3346347"/>
              <a:gd name="connsiteX88" fmla="*/ 4685999 w 7296148"/>
              <a:gd name="connsiteY88" fmla="*/ 265706 h 3346347"/>
              <a:gd name="connsiteX89" fmla="*/ 4685999 w 7296148"/>
              <a:gd name="connsiteY89" fmla="*/ 61104 h 3346347"/>
              <a:gd name="connsiteX90" fmla="*/ 2605086 w 7296148"/>
              <a:gd name="connsiteY90" fmla="*/ 61104 h 3346347"/>
              <a:gd name="connsiteX91" fmla="*/ 471487 w 7296148"/>
              <a:gd name="connsiteY91" fmla="*/ 61104 h 3346347"/>
              <a:gd name="connsiteX92" fmla="*/ 471487 w 7296148"/>
              <a:gd name="connsiteY92" fmla="*/ 265706 h 3346347"/>
              <a:gd name="connsiteX93" fmla="*/ 2546050 w 7296148"/>
              <a:gd name="connsiteY93" fmla="*/ 265706 h 3346347"/>
              <a:gd name="connsiteX94" fmla="*/ 2546050 w 7296148"/>
              <a:gd name="connsiteY94" fmla="*/ 61104 h 3346347"/>
              <a:gd name="connsiteX95" fmla="*/ 471487 w 7296148"/>
              <a:gd name="connsiteY95" fmla="*/ 61104 h 3346347"/>
              <a:gd name="connsiteX96" fmla="*/ 61104 w 7296148"/>
              <a:gd name="connsiteY96" fmla="*/ 61104 h 3346347"/>
              <a:gd name="connsiteX97" fmla="*/ 61104 w 7296148"/>
              <a:gd name="connsiteY97" fmla="*/ 265706 h 3346347"/>
              <a:gd name="connsiteX98" fmla="*/ 412450 w 7296148"/>
              <a:gd name="connsiteY98" fmla="*/ 265706 h 3346347"/>
              <a:gd name="connsiteX99" fmla="*/ 412450 w 7296148"/>
              <a:gd name="connsiteY99" fmla="*/ 61104 h 3346347"/>
              <a:gd name="connsiteX100" fmla="*/ 61104 w 7296148"/>
              <a:gd name="connsiteY100" fmla="*/ 61104 h 3346347"/>
              <a:gd name="connsiteX101" fmla="*/ 0 w 7296148"/>
              <a:gd name="connsiteY101" fmla="*/ 0 h 3346347"/>
              <a:gd name="connsiteX102" fmla="*/ 7296148 w 7296148"/>
              <a:gd name="connsiteY102" fmla="*/ 0 h 3346347"/>
              <a:gd name="connsiteX103" fmla="*/ 7296148 w 7296148"/>
              <a:gd name="connsiteY103" fmla="*/ 3346347 h 3346347"/>
              <a:gd name="connsiteX104" fmla="*/ 0 w 7296148"/>
              <a:gd name="connsiteY104" fmla="*/ 3346347 h 3346347"/>
              <a:gd name="connsiteX105" fmla="*/ 0 w 7296148"/>
              <a:gd name="connsiteY105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1702692 h 3346347"/>
              <a:gd name="connsiteX57" fmla="*/ 2605086 w 7296148"/>
              <a:gd name="connsiteY57" fmla="*/ 3047007 h 3346347"/>
              <a:gd name="connsiteX58" fmla="*/ 4685999 w 7296148"/>
              <a:gd name="connsiteY58" fmla="*/ 3047007 h 3346347"/>
              <a:gd name="connsiteX59" fmla="*/ 4685999 w 7296148"/>
              <a:gd name="connsiteY59" fmla="*/ 1702692 h 3346347"/>
              <a:gd name="connsiteX60" fmla="*/ 4638184 w 7296148"/>
              <a:gd name="connsiteY60" fmla="*/ 1702692 h 3346347"/>
              <a:gd name="connsiteX61" fmla="*/ 4638184 w 7296148"/>
              <a:gd name="connsiteY61" fmla="*/ 1643655 h 3346347"/>
              <a:gd name="connsiteX62" fmla="*/ 4685999 w 7296148"/>
              <a:gd name="connsiteY62" fmla="*/ 1643655 h 3346347"/>
              <a:gd name="connsiteX63" fmla="*/ 4685999 w 7296148"/>
              <a:gd name="connsiteY63" fmla="*/ 324743 h 3346347"/>
              <a:gd name="connsiteX64" fmla="*/ 2605086 w 7296148"/>
              <a:gd name="connsiteY64" fmla="*/ 324743 h 3346347"/>
              <a:gd name="connsiteX65" fmla="*/ 471487 w 7296148"/>
              <a:gd name="connsiteY65" fmla="*/ 324743 h 3346347"/>
              <a:gd name="connsiteX66" fmla="*/ 471487 w 7296148"/>
              <a:gd name="connsiteY66" fmla="*/ 1643655 h 3346347"/>
              <a:gd name="connsiteX67" fmla="*/ 2546050 w 7296148"/>
              <a:gd name="connsiteY67" fmla="*/ 1643655 h 3346347"/>
              <a:gd name="connsiteX68" fmla="*/ 2546050 w 7296148"/>
              <a:gd name="connsiteY68" fmla="*/ 324743 h 3346347"/>
              <a:gd name="connsiteX69" fmla="*/ 471487 w 7296148"/>
              <a:gd name="connsiteY69" fmla="*/ 324743 h 3346347"/>
              <a:gd name="connsiteX70" fmla="*/ 61104 w 7296148"/>
              <a:gd name="connsiteY70" fmla="*/ 324743 h 3346347"/>
              <a:gd name="connsiteX71" fmla="*/ 61104 w 7296148"/>
              <a:gd name="connsiteY71" fmla="*/ 1643655 h 3346347"/>
              <a:gd name="connsiteX72" fmla="*/ 412450 w 7296148"/>
              <a:gd name="connsiteY72" fmla="*/ 1643655 h 3346347"/>
              <a:gd name="connsiteX73" fmla="*/ 412450 w 7296148"/>
              <a:gd name="connsiteY73" fmla="*/ 324743 h 3346347"/>
              <a:gd name="connsiteX74" fmla="*/ 61104 w 7296148"/>
              <a:gd name="connsiteY74" fmla="*/ 324743 h 3346347"/>
              <a:gd name="connsiteX75" fmla="*/ 6891336 w 7296148"/>
              <a:gd name="connsiteY75" fmla="*/ 61104 h 3346347"/>
              <a:gd name="connsiteX76" fmla="*/ 6891336 w 7296148"/>
              <a:gd name="connsiteY76" fmla="*/ 265706 h 3346347"/>
              <a:gd name="connsiteX77" fmla="*/ 7235044 w 7296148"/>
              <a:gd name="connsiteY77" fmla="*/ 265706 h 3346347"/>
              <a:gd name="connsiteX78" fmla="*/ 7235044 w 7296148"/>
              <a:gd name="connsiteY78" fmla="*/ 61104 h 3346347"/>
              <a:gd name="connsiteX79" fmla="*/ 6891336 w 7296148"/>
              <a:gd name="connsiteY79" fmla="*/ 61104 h 3346347"/>
              <a:gd name="connsiteX80" fmla="*/ 4745036 w 7296148"/>
              <a:gd name="connsiteY80" fmla="*/ 61104 h 3346347"/>
              <a:gd name="connsiteX81" fmla="*/ 4745036 w 7296148"/>
              <a:gd name="connsiteY81" fmla="*/ 265706 h 3346347"/>
              <a:gd name="connsiteX82" fmla="*/ 6832299 w 7296148"/>
              <a:gd name="connsiteY82" fmla="*/ 265706 h 3346347"/>
              <a:gd name="connsiteX83" fmla="*/ 6832299 w 7296148"/>
              <a:gd name="connsiteY83" fmla="*/ 61104 h 3346347"/>
              <a:gd name="connsiteX84" fmla="*/ 4745036 w 7296148"/>
              <a:gd name="connsiteY84" fmla="*/ 61104 h 3346347"/>
              <a:gd name="connsiteX85" fmla="*/ 2605086 w 7296148"/>
              <a:gd name="connsiteY85" fmla="*/ 61104 h 3346347"/>
              <a:gd name="connsiteX86" fmla="*/ 2605086 w 7296148"/>
              <a:gd name="connsiteY86" fmla="*/ 265706 h 3346347"/>
              <a:gd name="connsiteX87" fmla="*/ 4685999 w 7296148"/>
              <a:gd name="connsiteY87" fmla="*/ 265706 h 3346347"/>
              <a:gd name="connsiteX88" fmla="*/ 4685999 w 7296148"/>
              <a:gd name="connsiteY88" fmla="*/ 61104 h 3346347"/>
              <a:gd name="connsiteX89" fmla="*/ 2605086 w 7296148"/>
              <a:gd name="connsiteY89" fmla="*/ 61104 h 3346347"/>
              <a:gd name="connsiteX90" fmla="*/ 471487 w 7296148"/>
              <a:gd name="connsiteY90" fmla="*/ 61104 h 3346347"/>
              <a:gd name="connsiteX91" fmla="*/ 471487 w 7296148"/>
              <a:gd name="connsiteY91" fmla="*/ 265706 h 3346347"/>
              <a:gd name="connsiteX92" fmla="*/ 2546050 w 7296148"/>
              <a:gd name="connsiteY92" fmla="*/ 265706 h 3346347"/>
              <a:gd name="connsiteX93" fmla="*/ 2546050 w 7296148"/>
              <a:gd name="connsiteY93" fmla="*/ 61104 h 3346347"/>
              <a:gd name="connsiteX94" fmla="*/ 471487 w 7296148"/>
              <a:gd name="connsiteY94" fmla="*/ 61104 h 3346347"/>
              <a:gd name="connsiteX95" fmla="*/ 61104 w 7296148"/>
              <a:gd name="connsiteY95" fmla="*/ 61104 h 3346347"/>
              <a:gd name="connsiteX96" fmla="*/ 61104 w 7296148"/>
              <a:gd name="connsiteY96" fmla="*/ 265706 h 3346347"/>
              <a:gd name="connsiteX97" fmla="*/ 412450 w 7296148"/>
              <a:gd name="connsiteY97" fmla="*/ 265706 h 3346347"/>
              <a:gd name="connsiteX98" fmla="*/ 412450 w 7296148"/>
              <a:gd name="connsiteY98" fmla="*/ 61104 h 3346347"/>
              <a:gd name="connsiteX99" fmla="*/ 61104 w 7296148"/>
              <a:gd name="connsiteY99" fmla="*/ 61104 h 3346347"/>
              <a:gd name="connsiteX100" fmla="*/ 0 w 7296148"/>
              <a:gd name="connsiteY100" fmla="*/ 0 h 3346347"/>
              <a:gd name="connsiteX101" fmla="*/ 7296148 w 7296148"/>
              <a:gd name="connsiteY101" fmla="*/ 0 h 3346347"/>
              <a:gd name="connsiteX102" fmla="*/ 7296148 w 7296148"/>
              <a:gd name="connsiteY102" fmla="*/ 3346347 h 3346347"/>
              <a:gd name="connsiteX103" fmla="*/ 0 w 7296148"/>
              <a:gd name="connsiteY103" fmla="*/ 3346347 h 3346347"/>
              <a:gd name="connsiteX104" fmla="*/ 0 w 7296148"/>
              <a:gd name="connsiteY104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3047007 h 3346347"/>
              <a:gd name="connsiteX57" fmla="*/ 4685999 w 7296148"/>
              <a:gd name="connsiteY57" fmla="*/ 3047007 h 3346347"/>
              <a:gd name="connsiteX58" fmla="*/ 4685999 w 7296148"/>
              <a:gd name="connsiteY58" fmla="*/ 1702692 h 3346347"/>
              <a:gd name="connsiteX59" fmla="*/ 4638184 w 7296148"/>
              <a:gd name="connsiteY59" fmla="*/ 1702692 h 3346347"/>
              <a:gd name="connsiteX60" fmla="*/ 4638184 w 7296148"/>
              <a:gd name="connsiteY60" fmla="*/ 1643655 h 3346347"/>
              <a:gd name="connsiteX61" fmla="*/ 4685999 w 7296148"/>
              <a:gd name="connsiteY61" fmla="*/ 1643655 h 3346347"/>
              <a:gd name="connsiteX62" fmla="*/ 4685999 w 7296148"/>
              <a:gd name="connsiteY62" fmla="*/ 324743 h 3346347"/>
              <a:gd name="connsiteX63" fmla="*/ 2605086 w 7296148"/>
              <a:gd name="connsiteY63" fmla="*/ 324743 h 3346347"/>
              <a:gd name="connsiteX64" fmla="*/ 471487 w 7296148"/>
              <a:gd name="connsiteY64" fmla="*/ 324743 h 3346347"/>
              <a:gd name="connsiteX65" fmla="*/ 471487 w 7296148"/>
              <a:gd name="connsiteY65" fmla="*/ 1643655 h 3346347"/>
              <a:gd name="connsiteX66" fmla="*/ 2546050 w 7296148"/>
              <a:gd name="connsiteY66" fmla="*/ 1643655 h 3346347"/>
              <a:gd name="connsiteX67" fmla="*/ 2546050 w 7296148"/>
              <a:gd name="connsiteY67" fmla="*/ 324743 h 3346347"/>
              <a:gd name="connsiteX68" fmla="*/ 471487 w 7296148"/>
              <a:gd name="connsiteY68" fmla="*/ 324743 h 3346347"/>
              <a:gd name="connsiteX69" fmla="*/ 61104 w 7296148"/>
              <a:gd name="connsiteY69" fmla="*/ 324743 h 3346347"/>
              <a:gd name="connsiteX70" fmla="*/ 61104 w 7296148"/>
              <a:gd name="connsiteY70" fmla="*/ 1643655 h 3346347"/>
              <a:gd name="connsiteX71" fmla="*/ 412450 w 7296148"/>
              <a:gd name="connsiteY71" fmla="*/ 1643655 h 3346347"/>
              <a:gd name="connsiteX72" fmla="*/ 412450 w 7296148"/>
              <a:gd name="connsiteY72" fmla="*/ 324743 h 3346347"/>
              <a:gd name="connsiteX73" fmla="*/ 61104 w 7296148"/>
              <a:gd name="connsiteY73" fmla="*/ 324743 h 3346347"/>
              <a:gd name="connsiteX74" fmla="*/ 6891336 w 7296148"/>
              <a:gd name="connsiteY74" fmla="*/ 61104 h 3346347"/>
              <a:gd name="connsiteX75" fmla="*/ 6891336 w 7296148"/>
              <a:gd name="connsiteY75" fmla="*/ 265706 h 3346347"/>
              <a:gd name="connsiteX76" fmla="*/ 7235044 w 7296148"/>
              <a:gd name="connsiteY76" fmla="*/ 265706 h 3346347"/>
              <a:gd name="connsiteX77" fmla="*/ 7235044 w 7296148"/>
              <a:gd name="connsiteY77" fmla="*/ 61104 h 3346347"/>
              <a:gd name="connsiteX78" fmla="*/ 6891336 w 7296148"/>
              <a:gd name="connsiteY78" fmla="*/ 61104 h 3346347"/>
              <a:gd name="connsiteX79" fmla="*/ 4745036 w 7296148"/>
              <a:gd name="connsiteY79" fmla="*/ 61104 h 3346347"/>
              <a:gd name="connsiteX80" fmla="*/ 4745036 w 7296148"/>
              <a:gd name="connsiteY80" fmla="*/ 265706 h 3346347"/>
              <a:gd name="connsiteX81" fmla="*/ 6832299 w 7296148"/>
              <a:gd name="connsiteY81" fmla="*/ 265706 h 3346347"/>
              <a:gd name="connsiteX82" fmla="*/ 6832299 w 7296148"/>
              <a:gd name="connsiteY82" fmla="*/ 61104 h 3346347"/>
              <a:gd name="connsiteX83" fmla="*/ 4745036 w 7296148"/>
              <a:gd name="connsiteY83" fmla="*/ 61104 h 3346347"/>
              <a:gd name="connsiteX84" fmla="*/ 2605086 w 7296148"/>
              <a:gd name="connsiteY84" fmla="*/ 61104 h 3346347"/>
              <a:gd name="connsiteX85" fmla="*/ 2605086 w 7296148"/>
              <a:gd name="connsiteY85" fmla="*/ 265706 h 3346347"/>
              <a:gd name="connsiteX86" fmla="*/ 4685999 w 7296148"/>
              <a:gd name="connsiteY86" fmla="*/ 265706 h 3346347"/>
              <a:gd name="connsiteX87" fmla="*/ 4685999 w 7296148"/>
              <a:gd name="connsiteY87" fmla="*/ 61104 h 3346347"/>
              <a:gd name="connsiteX88" fmla="*/ 2605086 w 7296148"/>
              <a:gd name="connsiteY88" fmla="*/ 61104 h 3346347"/>
              <a:gd name="connsiteX89" fmla="*/ 471487 w 7296148"/>
              <a:gd name="connsiteY89" fmla="*/ 61104 h 3346347"/>
              <a:gd name="connsiteX90" fmla="*/ 471487 w 7296148"/>
              <a:gd name="connsiteY90" fmla="*/ 265706 h 3346347"/>
              <a:gd name="connsiteX91" fmla="*/ 2546050 w 7296148"/>
              <a:gd name="connsiteY91" fmla="*/ 265706 h 3346347"/>
              <a:gd name="connsiteX92" fmla="*/ 2546050 w 7296148"/>
              <a:gd name="connsiteY92" fmla="*/ 61104 h 3346347"/>
              <a:gd name="connsiteX93" fmla="*/ 471487 w 7296148"/>
              <a:gd name="connsiteY93" fmla="*/ 61104 h 3346347"/>
              <a:gd name="connsiteX94" fmla="*/ 61104 w 7296148"/>
              <a:gd name="connsiteY94" fmla="*/ 61104 h 3346347"/>
              <a:gd name="connsiteX95" fmla="*/ 61104 w 7296148"/>
              <a:gd name="connsiteY95" fmla="*/ 265706 h 3346347"/>
              <a:gd name="connsiteX96" fmla="*/ 412450 w 7296148"/>
              <a:gd name="connsiteY96" fmla="*/ 265706 h 3346347"/>
              <a:gd name="connsiteX97" fmla="*/ 412450 w 7296148"/>
              <a:gd name="connsiteY97" fmla="*/ 61104 h 3346347"/>
              <a:gd name="connsiteX98" fmla="*/ 61104 w 7296148"/>
              <a:gd name="connsiteY98" fmla="*/ 61104 h 3346347"/>
              <a:gd name="connsiteX99" fmla="*/ 0 w 7296148"/>
              <a:gd name="connsiteY99" fmla="*/ 0 h 3346347"/>
              <a:gd name="connsiteX100" fmla="*/ 7296148 w 7296148"/>
              <a:gd name="connsiteY100" fmla="*/ 0 h 3346347"/>
              <a:gd name="connsiteX101" fmla="*/ 7296148 w 7296148"/>
              <a:gd name="connsiteY101" fmla="*/ 3346347 h 3346347"/>
              <a:gd name="connsiteX102" fmla="*/ 0 w 7296148"/>
              <a:gd name="connsiteY102" fmla="*/ 3346347 h 3346347"/>
              <a:gd name="connsiteX103" fmla="*/ 0 w 7296148"/>
              <a:gd name="connsiteY103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3047007 h 3346347"/>
              <a:gd name="connsiteX57" fmla="*/ 4685999 w 7296148"/>
              <a:gd name="connsiteY57" fmla="*/ 3047007 h 3346347"/>
              <a:gd name="connsiteX58" fmla="*/ 4685999 w 7296148"/>
              <a:gd name="connsiteY58" fmla="*/ 1702692 h 3346347"/>
              <a:gd name="connsiteX59" fmla="*/ 4638184 w 7296148"/>
              <a:gd name="connsiteY59" fmla="*/ 1702692 h 3346347"/>
              <a:gd name="connsiteX60" fmla="*/ 4685999 w 7296148"/>
              <a:gd name="connsiteY60" fmla="*/ 1643655 h 3346347"/>
              <a:gd name="connsiteX61" fmla="*/ 4685999 w 7296148"/>
              <a:gd name="connsiteY61" fmla="*/ 324743 h 3346347"/>
              <a:gd name="connsiteX62" fmla="*/ 2605086 w 7296148"/>
              <a:gd name="connsiteY62" fmla="*/ 324743 h 3346347"/>
              <a:gd name="connsiteX63" fmla="*/ 471487 w 7296148"/>
              <a:gd name="connsiteY63" fmla="*/ 324743 h 3346347"/>
              <a:gd name="connsiteX64" fmla="*/ 471487 w 7296148"/>
              <a:gd name="connsiteY64" fmla="*/ 1643655 h 3346347"/>
              <a:gd name="connsiteX65" fmla="*/ 2546050 w 7296148"/>
              <a:gd name="connsiteY65" fmla="*/ 1643655 h 3346347"/>
              <a:gd name="connsiteX66" fmla="*/ 2546050 w 7296148"/>
              <a:gd name="connsiteY66" fmla="*/ 324743 h 3346347"/>
              <a:gd name="connsiteX67" fmla="*/ 471487 w 7296148"/>
              <a:gd name="connsiteY67" fmla="*/ 324743 h 3346347"/>
              <a:gd name="connsiteX68" fmla="*/ 61104 w 7296148"/>
              <a:gd name="connsiteY68" fmla="*/ 324743 h 3346347"/>
              <a:gd name="connsiteX69" fmla="*/ 61104 w 7296148"/>
              <a:gd name="connsiteY69" fmla="*/ 1643655 h 3346347"/>
              <a:gd name="connsiteX70" fmla="*/ 412450 w 7296148"/>
              <a:gd name="connsiteY70" fmla="*/ 1643655 h 3346347"/>
              <a:gd name="connsiteX71" fmla="*/ 412450 w 7296148"/>
              <a:gd name="connsiteY71" fmla="*/ 324743 h 3346347"/>
              <a:gd name="connsiteX72" fmla="*/ 61104 w 7296148"/>
              <a:gd name="connsiteY72" fmla="*/ 324743 h 3346347"/>
              <a:gd name="connsiteX73" fmla="*/ 6891336 w 7296148"/>
              <a:gd name="connsiteY73" fmla="*/ 61104 h 3346347"/>
              <a:gd name="connsiteX74" fmla="*/ 6891336 w 7296148"/>
              <a:gd name="connsiteY74" fmla="*/ 265706 h 3346347"/>
              <a:gd name="connsiteX75" fmla="*/ 7235044 w 7296148"/>
              <a:gd name="connsiteY75" fmla="*/ 265706 h 3346347"/>
              <a:gd name="connsiteX76" fmla="*/ 7235044 w 7296148"/>
              <a:gd name="connsiteY76" fmla="*/ 61104 h 3346347"/>
              <a:gd name="connsiteX77" fmla="*/ 6891336 w 7296148"/>
              <a:gd name="connsiteY77" fmla="*/ 61104 h 3346347"/>
              <a:gd name="connsiteX78" fmla="*/ 4745036 w 7296148"/>
              <a:gd name="connsiteY78" fmla="*/ 61104 h 3346347"/>
              <a:gd name="connsiteX79" fmla="*/ 4745036 w 7296148"/>
              <a:gd name="connsiteY79" fmla="*/ 265706 h 3346347"/>
              <a:gd name="connsiteX80" fmla="*/ 6832299 w 7296148"/>
              <a:gd name="connsiteY80" fmla="*/ 265706 h 3346347"/>
              <a:gd name="connsiteX81" fmla="*/ 6832299 w 7296148"/>
              <a:gd name="connsiteY81" fmla="*/ 61104 h 3346347"/>
              <a:gd name="connsiteX82" fmla="*/ 4745036 w 7296148"/>
              <a:gd name="connsiteY82" fmla="*/ 61104 h 3346347"/>
              <a:gd name="connsiteX83" fmla="*/ 2605086 w 7296148"/>
              <a:gd name="connsiteY83" fmla="*/ 61104 h 3346347"/>
              <a:gd name="connsiteX84" fmla="*/ 2605086 w 7296148"/>
              <a:gd name="connsiteY84" fmla="*/ 265706 h 3346347"/>
              <a:gd name="connsiteX85" fmla="*/ 4685999 w 7296148"/>
              <a:gd name="connsiteY85" fmla="*/ 265706 h 3346347"/>
              <a:gd name="connsiteX86" fmla="*/ 4685999 w 7296148"/>
              <a:gd name="connsiteY86" fmla="*/ 61104 h 3346347"/>
              <a:gd name="connsiteX87" fmla="*/ 2605086 w 7296148"/>
              <a:gd name="connsiteY87" fmla="*/ 61104 h 3346347"/>
              <a:gd name="connsiteX88" fmla="*/ 471487 w 7296148"/>
              <a:gd name="connsiteY88" fmla="*/ 61104 h 3346347"/>
              <a:gd name="connsiteX89" fmla="*/ 471487 w 7296148"/>
              <a:gd name="connsiteY89" fmla="*/ 265706 h 3346347"/>
              <a:gd name="connsiteX90" fmla="*/ 2546050 w 7296148"/>
              <a:gd name="connsiteY90" fmla="*/ 265706 h 3346347"/>
              <a:gd name="connsiteX91" fmla="*/ 2546050 w 7296148"/>
              <a:gd name="connsiteY91" fmla="*/ 61104 h 3346347"/>
              <a:gd name="connsiteX92" fmla="*/ 471487 w 7296148"/>
              <a:gd name="connsiteY92" fmla="*/ 61104 h 3346347"/>
              <a:gd name="connsiteX93" fmla="*/ 61104 w 7296148"/>
              <a:gd name="connsiteY93" fmla="*/ 61104 h 3346347"/>
              <a:gd name="connsiteX94" fmla="*/ 61104 w 7296148"/>
              <a:gd name="connsiteY94" fmla="*/ 265706 h 3346347"/>
              <a:gd name="connsiteX95" fmla="*/ 412450 w 7296148"/>
              <a:gd name="connsiteY95" fmla="*/ 265706 h 3346347"/>
              <a:gd name="connsiteX96" fmla="*/ 412450 w 7296148"/>
              <a:gd name="connsiteY96" fmla="*/ 61104 h 3346347"/>
              <a:gd name="connsiteX97" fmla="*/ 61104 w 7296148"/>
              <a:gd name="connsiteY97" fmla="*/ 61104 h 3346347"/>
              <a:gd name="connsiteX98" fmla="*/ 0 w 7296148"/>
              <a:gd name="connsiteY98" fmla="*/ 0 h 3346347"/>
              <a:gd name="connsiteX99" fmla="*/ 7296148 w 7296148"/>
              <a:gd name="connsiteY99" fmla="*/ 0 h 3346347"/>
              <a:gd name="connsiteX100" fmla="*/ 7296148 w 7296148"/>
              <a:gd name="connsiteY100" fmla="*/ 3346347 h 3346347"/>
              <a:gd name="connsiteX101" fmla="*/ 0 w 7296148"/>
              <a:gd name="connsiteY101" fmla="*/ 3346347 h 3346347"/>
              <a:gd name="connsiteX102" fmla="*/ 0 w 7296148"/>
              <a:gd name="connsiteY102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3047007 h 3346347"/>
              <a:gd name="connsiteX57" fmla="*/ 4685999 w 7296148"/>
              <a:gd name="connsiteY57" fmla="*/ 3047007 h 3346347"/>
              <a:gd name="connsiteX58" fmla="*/ 4685999 w 7296148"/>
              <a:gd name="connsiteY58" fmla="*/ 1702692 h 3346347"/>
              <a:gd name="connsiteX59" fmla="*/ 4685999 w 7296148"/>
              <a:gd name="connsiteY59" fmla="*/ 1643655 h 3346347"/>
              <a:gd name="connsiteX60" fmla="*/ 4685999 w 7296148"/>
              <a:gd name="connsiteY60" fmla="*/ 324743 h 3346347"/>
              <a:gd name="connsiteX61" fmla="*/ 2605086 w 7296148"/>
              <a:gd name="connsiteY61" fmla="*/ 324743 h 3346347"/>
              <a:gd name="connsiteX62" fmla="*/ 471487 w 7296148"/>
              <a:gd name="connsiteY62" fmla="*/ 324743 h 3346347"/>
              <a:gd name="connsiteX63" fmla="*/ 471487 w 7296148"/>
              <a:gd name="connsiteY63" fmla="*/ 1643655 h 3346347"/>
              <a:gd name="connsiteX64" fmla="*/ 2546050 w 7296148"/>
              <a:gd name="connsiteY64" fmla="*/ 1643655 h 3346347"/>
              <a:gd name="connsiteX65" fmla="*/ 2546050 w 7296148"/>
              <a:gd name="connsiteY65" fmla="*/ 324743 h 3346347"/>
              <a:gd name="connsiteX66" fmla="*/ 471487 w 7296148"/>
              <a:gd name="connsiteY66" fmla="*/ 324743 h 3346347"/>
              <a:gd name="connsiteX67" fmla="*/ 61104 w 7296148"/>
              <a:gd name="connsiteY67" fmla="*/ 324743 h 3346347"/>
              <a:gd name="connsiteX68" fmla="*/ 61104 w 7296148"/>
              <a:gd name="connsiteY68" fmla="*/ 1643655 h 3346347"/>
              <a:gd name="connsiteX69" fmla="*/ 412450 w 7296148"/>
              <a:gd name="connsiteY69" fmla="*/ 1643655 h 3346347"/>
              <a:gd name="connsiteX70" fmla="*/ 412450 w 7296148"/>
              <a:gd name="connsiteY70" fmla="*/ 324743 h 3346347"/>
              <a:gd name="connsiteX71" fmla="*/ 61104 w 7296148"/>
              <a:gd name="connsiteY71" fmla="*/ 324743 h 3346347"/>
              <a:gd name="connsiteX72" fmla="*/ 6891336 w 7296148"/>
              <a:gd name="connsiteY72" fmla="*/ 61104 h 3346347"/>
              <a:gd name="connsiteX73" fmla="*/ 6891336 w 7296148"/>
              <a:gd name="connsiteY73" fmla="*/ 265706 h 3346347"/>
              <a:gd name="connsiteX74" fmla="*/ 7235044 w 7296148"/>
              <a:gd name="connsiteY74" fmla="*/ 265706 h 3346347"/>
              <a:gd name="connsiteX75" fmla="*/ 7235044 w 7296148"/>
              <a:gd name="connsiteY75" fmla="*/ 61104 h 3346347"/>
              <a:gd name="connsiteX76" fmla="*/ 6891336 w 7296148"/>
              <a:gd name="connsiteY76" fmla="*/ 61104 h 3346347"/>
              <a:gd name="connsiteX77" fmla="*/ 4745036 w 7296148"/>
              <a:gd name="connsiteY77" fmla="*/ 61104 h 3346347"/>
              <a:gd name="connsiteX78" fmla="*/ 4745036 w 7296148"/>
              <a:gd name="connsiteY78" fmla="*/ 265706 h 3346347"/>
              <a:gd name="connsiteX79" fmla="*/ 6832299 w 7296148"/>
              <a:gd name="connsiteY79" fmla="*/ 265706 h 3346347"/>
              <a:gd name="connsiteX80" fmla="*/ 6832299 w 7296148"/>
              <a:gd name="connsiteY80" fmla="*/ 61104 h 3346347"/>
              <a:gd name="connsiteX81" fmla="*/ 4745036 w 7296148"/>
              <a:gd name="connsiteY81" fmla="*/ 61104 h 3346347"/>
              <a:gd name="connsiteX82" fmla="*/ 2605086 w 7296148"/>
              <a:gd name="connsiteY82" fmla="*/ 61104 h 3346347"/>
              <a:gd name="connsiteX83" fmla="*/ 2605086 w 7296148"/>
              <a:gd name="connsiteY83" fmla="*/ 265706 h 3346347"/>
              <a:gd name="connsiteX84" fmla="*/ 4685999 w 7296148"/>
              <a:gd name="connsiteY84" fmla="*/ 265706 h 3346347"/>
              <a:gd name="connsiteX85" fmla="*/ 4685999 w 7296148"/>
              <a:gd name="connsiteY85" fmla="*/ 61104 h 3346347"/>
              <a:gd name="connsiteX86" fmla="*/ 2605086 w 7296148"/>
              <a:gd name="connsiteY86" fmla="*/ 61104 h 3346347"/>
              <a:gd name="connsiteX87" fmla="*/ 471487 w 7296148"/>
              <a:gd name="connsiteY87" fmla="*/ 61104 h 3346347"/>
              <a:gd name="connsiteX88" fmla="*/ 471487 w 7296148"/>
              <a:gd name="connsiteY88" fmla="*/ 265706 h 3346347"/>
              <a:gd name="connsiteX89" fmla="*/ 2546050 w 7296148"/>
              <a:gd name="connsiteY89" fmla="*/ 265706 h 3346347"/>
              <a:gd name="connsiteX90" fmla="*/ 2546050 w 7296148"/>
              <a:gd name="connsiteY90" fmla="*/ 61104 h 3346347"/>
              <a:gd name="connsiteX91" fmla="*/ 471487 w 7296148"/>
              <a:gd name="connsiteY91" fmla="*/ 61104 h 3346347"/>
              <a:gd name="connsiteX92" fmla="*/ 61104 w 7296148"/>
              <a:gd name="connsiteY92" fmla="*/ 61104 h 3346347"/>
              <a:gd name="connsiteX93" fmla="*/ 61104 w 7296148"/>
              <a:gd name="connsiteY93" fmla="*/ 265706 h 3346347"/>
              <a:gd name="connsiteX94" fmla="*/ 412450 w 7296148"/>
              <a:gd name="connsiteY94" fmla="*/ 265706 h 3346347"/>
              <a:gd name="connsiteX95" fmla="*/ 412450 w 7296148"/>
              <a:gd name="connsiteY95" fmla="*/ 61104 h 3346347"/>
              <a:gd name="connsiteX96" fmla="*/ 61104 w 7296148"/>
              <a:gd name="connsiteY96" fmla="*/ 61104 h 3346347"/>
              <a:gd name="connsiteX97" fmla="*/ 0 w 7296148"/>
              <a:gd name="connsiteY97" fmla="*/ 0 h 3346347"/>
              <a:gd name="connsiteX98" fmla="*/ 7296148 w 7296148"/>
              <a:gd name="connsiteY98" fmla="*/ 0 h 3346347"/>
              <a:gd name="connsiteX99" fmla="*/ 7296148 w 7296148"/>
              <a:gd name="connsiteY99" fmla="*/ 3346347 h 3346347"/>
              <a:gd name="connsiteX100" fmla="*/ 0 w 7296148"/>
              <a:gd name="connsiteY100" fmla="*/ 3346347 h 3346347"/>
              <a:gd name="connsiteX101" fmla="*/ 0 w 7296148"/>
              <a:gd name="connsiteY101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3047007 h 3346347"/>
              <a:gd name="connsiteX57" fmla="*/ 4685999 w 7296148"/>
              <a:gd name="connsiteY57" fmla="*/ 3047007 h 3346347"/>
              <a:gd name="connsiteX58" fmla="*/ 4685999 w 7296148"/>
              <a:gd name="connsiteY58" fmla="*/ 1643655 h 3346347"/>
              <a:gd name="connsiteX59" fmla="*/ 4685999 w 7296148"/>
              <a:gd name="connsiteY59" fmla="*/ 324743 h 3346347"/>
              <a:gd name="connsiteX60" fmla="*/ 2605086 w 7296148"/>
              <a:gd name="connsiteY60" fmla="*/ 324743 h 3346347"/>
              <a:gd name="connsiteX61" fmla="*/ 471487 w 7296148"/>
              <a:gd name="connsiteY61" fmla="*/ 324743 h 3346347"/>
              <a:gd name="connsiteX62" fmla="*/ 471487 w 7296148"/>
              <a:gd name="connsiteY62" fmla="*/ 1643655 h 3346347"/>
              <a:gd name="connsiteX63" fmla="*/ 2546050 w 7296148"/>
              <a:gd name="connsiteY63" fmla="*/ 1643655 h 3346347"/>
              <a:gd name="connsiteX64" fmla="*/ 2546050 w 7296148"/>
              <a:gd name="connsiteY64" fmla="*/ 324743 h 3346347"/>
              <a:gd name="connsiteX65" fmla="*/ 471487 w 7296148"/>
              <a:gd name="connsiteY65" fmla="*/ 324743 h 3346347"/>
              <a:gd name="connsiteX66" fmla="*/ 61104 w 7296148"/>
              <a:gd name="connsiteY66" fmla="*/ 324743 h 3346347"/>
              <a:gd name="connsiteX67" fmla="*/ 61104 w 7296148"/>
              <a:gd name="connsiteY67" fmla="*/ 1643655 h 3346347"/>
              <a:gd name="connsiteX68" fmla="*/ 412450 w 7296148"/>
              <a:gd name="connsiteY68" fmla="*/ 1643655 h 3346347"/>
              <a:gd name="connsiteX69" fmla="*/ 412450 w 7296148"/>
              <a:gd name="connsiteY69" fmla="*/ 324743 h 3346347"/>
              <a:gd name="connsiteX70" fmla="*/ 61104 w 7296148"/>
              <a:gd name="connsiteY70" fmla="*/ 324743 h 3346347"/>
              <a:gd name="connsiteX71" fmla="*/ 6891336 w 7296148"/>
              <a:gd name="connsiteY71" fmla="*/ 61104 h 3346347"/>
              <a:gd name="connsiteX72" fmla="*/ 6891336 w 7296148"/>
              <a:gd name="connsiteY72" fmla="*/ 265706 h 3346347"/>
              <a:gd name="connsiteX73" fmla="*/ 7235044 w 7296148"/>
              <a:gd name="connsiteY73" fmla="*/ 265706 h 3346347"/>
              <a:gd name="connsiteX74" fmla="*/ 7235044 w 7296148"/>
              <a:gd name="connsiteY74" fmla="*/ 61104 h 3346347"/>
              <a:gd name="connsiteX75" fmla="*/ 6891336 w 7296148"/>
              <a:gd name="connsiteY75" fmla="*/ 61104 h 3346347"/>
              <a:gd name="connsiteX76" fmla="*/ 4745036 w 7296148"/>
              <a:gd name="connsiteY76" fmla="*/ 61104 h 3346347"/>
              <a:gd name="connsiteX77" fmla="*/ 4745036 w 7296148"/>
              <a:gd name="connsiteY77" fmla="*/ 265706 h 3346347"/>
              <a:gd name="connsiteX78" fmla="*/ 6832299 w 7296148"/>
              <a:gd name="connsiteY78" fmla="*/ 265706 h 3346347"/>
              <a:gd name="connsiteX79" fmla="*/ 6832299 w 7296148"/>
              <a:gd name="connsiteY79" fmla="*/ 61104 h 3346347"/>
              <a:gd name="connsiteX80" fmla="*/ 4745036 w 7296148"/>
              <a:gd name="connsiteY80" fmla="*/ 61104 h 3346347"/>
              <a:gd name="connsiteX81" fmla="*/ 2605086 w 7296148"/>
              <a:gd name="connsiteY81" fmla="*/ 61104 h 3346347"/>
              <a:gd name="connsiteX82" fmla="*/ 2605086 w 7296148"/>
              <a:gd name="connsiteY82" fmla="*/ 265706 h 3346347"/>
              <a:gd name="connsiteX83" fmla="*/ 4685999 w 7296148"/>
              <a:gd name="connsiteY83" fmla="*/ 265706 h 3346347"/>
              <a:gd name="connsiteX84" fmla="*/ 4685999 w 7296148"/>
              <a:gd name="connsiteY84" fmla="*/ 61104 h 3346347"/>
              <a:gd name="connsiteX85" fmla="*/ 2605086 w 7296148"/>
              <a:gd name="connsiteY85" fmla="*/ 61104 h 3346347"/>
              <a:gd name="connsiteX86" fmla="*/ 471487 w 7296148"/>
              <a:gd name="connsiteY86" fmla="*/ 61104 h 3346347"/>
              <a:gd name="connsiteX87" fmla="*/ 471487 w 7296148"/>
              <a:gd name="connsiteY87" fmla="*/ 265706 h 3346347"/>
              <a:gd name="connsiteX88" fmla="*/ 2546050 w 7296148"/>
              <a:gd name="connsiteY88" fmla="*/ 265706 h 3346347"/>
              <a:gd name="connsiteX89" fmla="*/ 2546050 w 7296148"/>
              <a:gd name="connsiteY89" fmla="*/ 61104 h 3346347"/>
              <a:gd name="connsiteX90" fmla="*/ 471487 w 7296148"/>
              <a:gd name="connsiteY90" fmla="*/ 61104 h 3346347"/>
              <a:gd name="connsiteX91" fmla="*/ 61104 w 7296148"/>
              <a:gd name="connsiteY91" fmla="*/ 61104 h 3346347"/>
              <a:gd name="connsiteX92" fmla="*/ 61104 w 7296148"/>
              <a:gd name="connsiteY92" fmla="*/ 265706 h 3346347"/>
              <a:gd name="connsiteX93" fmla="*/ 412450 w 7296148"/>
              <a:gd name="connsiteY93" fmla="*/ 265706 h 3346347"/>
              <a:gd name="connsiteX94" fmla="*/ 412450 w 7296148"/>
              <a:gd name="connsiteY94" fmla="*/ 61104 h 3346347"/>
              <a:gd name="connsiteX95" fmla="*/ 61104 w 7296148"/>
              <a:gd name="connsiteY95" fmla="*/ 61104 h 3346347"/>
              <a:gd name="connsiteX96" fmla="*/ 0 w 7296148"/>
              <a:gd name="connsiteY96" fmla="*/ 0 h 3346347"/>
              <a:gd name="connsiteX97" fmla="*/ 7296148 w 7296148"/>
              <a:gd name="connsiteY97" fmla="*/ 0 h 3346347"/>
              <a:gd name="connsiteX98" fmla="*/ 7296148 w 7296148"/>
              <a:gd name="connsiteY98" fmla="*/ 3346347 h 3346347"/>
              <a:gd name="connsiteX99" fmla="*/ 0 w 7296148"/>
              <a:gd name="connsiteY99" fmla="*/ 3346347 h 3346347"/>
              <a:gd name="connsiteX100" fmla="*/ 0 w 7296148"/>
              <a:gd name="connsiteY100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3047007 h 3346347"/>
              <a:gd name="connsiteX57" fmla="*/ 4685999 w 7296148"/>
              <a:gd name="connsiteY57" fmla="*/ 3047007 h 3346347"/>
              <a:gd name="connsiteX58" fmla="*/ 4685999 w 7296148"/>
              <a:gd name="connsiteY58" fmla="*/ 324743 h 3346347"/>
              <a:gd name="connsiteX59" fmla="*/ 2605086 w 7296148"/>
              <a:gd name="connsiteY59" fmla="*/ 324743 h 3346347"/>
              <a:gd name="connsiteX60" fmla="*/ 471487 w 7296148"/>
              <a:gd name="connsiteY60" fmla="*/ 324743 h 3346347"/>
              <a:gd name="connsiteX61" fmla="*/ 471487 w 7296148"/>
              <a:gd name="connsiteY61" fmla="*/ 1643655 h 3346347"/>
              <a:gd name="connsiteX62" fmla="*/ 2546050 w 7296148"/>
              <a:gd name="connsiteY62" fmla="*/ 1643655 h 3346347"/>
              <a:gd name="connsiteX63" fmla="*/ 2546050 w 7296148"/>
              <a:gd name="connsiteY63" fmla="*/ 324743 h 3346347"/>
              <a:gd name="connsiteX64" fmla="*/ 471487 w 7296148"/>
              <a:gd name="connsiteY64" fmla="*/ 324743 h 3346347"/>
              <a:gd name="connsiteX65" fmla="*/ 61104 w 7296148"/>
              <a:gd name="connsiteY65" fmla="*/ 324743 h 3346347"/>
              <a:gd name="connsiteX66" fmla="*/ 61104 w 7296148"/>
              <a:gd name="connsiteY66" fmla="*/ 1643655 h 3346347"/>
              <a:gd name="connsiteX67" fmla="*/ 412450 w 7296148"/>
              <a:gd name="connsiteY67" fmla="*/ 1643655 h 3346347"/>
              <a:gd name="connsiteX68" fmla="*/ 412450 w 7296148"/>
              <a:gd name="connsiteY68" fmla="*/ 324743 h 3346347"/>
              <a:gd name="connsiteX69" fmla="*/ 61104 w 7296148"/>
              <a:gd name="connsiteY69" fmla="*/ 324743 h 3346347"/>
              <a:gd name="connsiteX70" fmla="*/ 6891336 w 7296148"/>
              <a:gd name="connsiteY70" fmla="*/ 61104 h 3346347"/>
              <a:gd name="connsiteX71" fmla="*/ 6891336 w 7296148"/>
              <a:gd name="connsiteY71" fmla="*/ 265706 h 3346347"/>
              <a:gd name="connsiteX72" fmla="*/ 7235044 w 7296148"/>
              <a:gd name="connsiteY72" fmla="*/ 265706 h 3346347"/>
              <a:gd name="connsiteX73" fmla="*/ 7235044 w 7296148"/>
              <a:gd name="connsiteY73" fmla="*/ 61104 h 3346347"/>
              <a:gd name="connsiteX74" fmla="*/ 6891336 w 7296148"/>
              <a:gd name="connsiteY74" fmla="*/ 61104 h 3346347"/>
              <a:gd name="connsiteX75" fmla="*/ 4745036 w 7296148"/>
              <a:gd name="connsiteY75" fmla="*/ 61104 h 3346347"/>
              <a:gd name="connsiteX76" fmla="*/ 4745036 w 7296148"/>
              <a:gd name="connsiteY76" fmla="*/ 265706 h 3346347"/>
              <a:gd name="connsiteX77" fmla="*/ 6832299 w 7296148"/>
              <a:gd name="connsiteY77" fmla="*/ 265706 h 3346347"/>
              <a:gd name="connsiteX78" fmla="*/ 6832299 w 7296148"/>
              <a:gd name="connsiteY78" fmla="*/ 61104 h 3346347"/>
              <a:gd name="connsiteX79" fmla="*/ 4745036 w 7296148"/>
              <a:gd name="connsiteY79" fmla="*/ 61104 h 3346347"/>
              <a:gd name="connsiteX80" fmla="*/ 2605086 w 7296148"/>
              <a:gd name="connsiteY80" fmla="*/ 61104 h 3346347"/>
              <a:gd name="connsiteX81" fmla="*/ 2605086 w 7296148"/>
              <a:gd name="connsiteY81" fmla="*/ 265706 h 3346347"/>
              <a:gd name="connsiteX82" fmla="*/ 4685999 w 7296148"/>
              <a:gd name="connsiteY82" fmla="*/ 265706 h 3346347"/>
              <a:gd name="connsiteX83" fmla="*/ 4685999 w 7296148"/>
              <a:gd name="connsiteY83" fmla="*/ 61104 h 3346347"/>
              <a:gd name="connsiteX84" fmla="*/ 2605086 w 7296148"/>
              <a:gd name="connsiteY84" fmla="*/ 61104 h 3346347"/>
              <a:gd name="connsiteX85" fmla="*/ 471487 w 7296148"/>
              <a:gd name="connsiteY85" fmla="*/ 61104 h 3346347"/>
              <a:gd name="connsiteX86" fmla="*/ 471487 w 7296148"/>
              <a:gd name="connsiteY86" fmla="*/ 265706 h 3346347"/>
              <a:gd name="connsiteX87" fmla="*/ 2546050 w 7296148"/>
              <a:gd name="connsiteY87" fmla="*/ 265706 h 3346347"/>
              <a:gd name="connsiteX88" fmla="*/ 2546050 w 7296148"/>
              <a:gd name="connsiteY88" fmla="*/ 61104 h 3346347"/>
              <a:gd name="connsiteX89" fmla="*/ 471487 w 7296148"/>
              <a:gd name="connsiteY89" fmla="*/ 61104 h 3346347"/>
              <a:gd name="connsiteX90" fmla="*/ 61104 w 7296148"/>
              <a:gd name="connsiteY90" fmla="*/ 61104 h 3346347"/>
              <a:gd name="connsiteX91" fmla="*/ 61104 w 7296148"/>
              <a:gd name="connsiteY91" fmla="*/ 265706 h 3346347"/>
              <a:gd name="connsiteX92" fmla="*/ 412450 w 7296148"/>
              <a:gd name="connsiteY92" fmla="*/ 265706 h 3346347"/>
              <a:gd name="connsiteX93" fmla="*/ 412450 w 7296148"/>
              <a:gd name="connsiteY93" fmla="*/ 61104 h 3346347"/>
              <a:gd name="connsiteX94" fmla="*/ 61104 w 7296148"/>
              <a:gd name="connsiteY94" fmla="*/ 61104 h 3346347"/>
              <a:gd name="connsiteX95" fmla="*/ 0 w 7296148"/>
              <a:gd name="connsiteY95" fmla="*/ 0 h 3346347"/>
              <a:gd name="connsiteX96" fmla="*/ 7296148 w 7296148"/>
              <a:gd name="connsiteY96" fmla="*/ 0 h 3346347"/>
              <a:gd name="connsiteX97" fmla="*/ 7296148 w 7296148"/>
              <a:gd name="connsiteY97" fmla="*/ 3346347 h 3346347"/>
              <a:gd name="connsiteX98" fmla="*/ 0 w 7296148"/>
              <a:gd name="connsiteY98" fmla="*/ 3346347 h 3346347"/>
              <a:gd name="connsiteX99" fmla="*/ 0 w 7296148"/>
              <a:gd name="connsiteY99" fmla="*/ 0 h 3346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7296148" h="3346347">
                <a:moveTo>
                  <a:pt x="6891336" y="3106044"/>
                </a:moveTo>
                <a:lnTo>
                  <a:pt x="6891336" y="3285243"/>
                </a:lnTo>
                <a:lnTo>
                  <a:pt x="7235044" y="3285243"/>
                </a:lnTo>
                <a:lnTo>
                  <a:pt x="7235044" y="3106044"/>
                </a:lnTo>
                <a:lnTo>
                  <a:pt x="6891336" y="3106044"/>
                </a:lnTo>
                <a:close/>
                <a:moveTo>
                  <a:pt x="4745036" y="3106044"/>
                </a:moveTo>
                <a:lnTo>
                  <a:pt x="4745036" y="3285243"/>
                </a:lnTo>
                <a:lnTo>
                  <a:pt x="6832299" y="3285243"/>
                </a:lnTo>
                <a:lnTo>
                  <a:pt x="6832299" y="3106044"/>
                </a:lnTo>
                <a:lnTo>
                  <a:pt x="4745036" y="3106044"/>
                </a:lnTo>
                <a:close/>
                <a:moveTo>
                  <a:pt x="2605086" y="3106044"/>
                </a:moveTo>
                <a:lnTo>
                  <a:pt x="2605086" y="3285243"/>
                </a:lnTo>
                <a:lnTo>
                  <a:pt x="4685999" y="3285243"/>
                </a:lnTo>
                <a:lnTo>
                  <a:pt x="4685999" y="3106044"/>
                </a:lnTo>
                <a:lnTo>
                  <a:pt x="2605086" y="3106044"/>
                </a:lnTo>
                <a:close/>
                <a:moveTo>
                  <a:pt x="471487" y="3106044"/>
                </a:moveTo>
                <a:lnTo>
                  <a:pt x="471487" y="3285243"/>
                </a:lnTo>
                <a:lnTo>
                  <a:pt x="2546050" y="3285243"/>
                </a:lnTo>
                <a:lnTo>
                  <a:pt x="2546050" y="3106044"/>
                </a:lnTo>
                <a:lnTo>
                  <a:pt x="471487" y="3106044"/>
                </a:lnTo>
                <a:close/>
                <a:moveTo>
                  <a:pt x="61104" y="3106044"/>
                </a:moveTo>
                <a:lnTo>
                  <a:pt x="61104" y="3285243"/>
                </a:lnTo>
                <a:lnTo>
                  <a:pt x="412450" y="3285243"/>
                </a:lnTo>
                <a:lnTo>
                  <a:pt x="412450" y="3106044"/>
                </a:lnTo>
                <a:lnTo>
                  <a:pt x="61104" y="3106044"/>
                </a:lnTo>
                <a:close/>
                <a:moveTo>
                  <a:pt x="6891336" y="1702692"/>
                </a:moveTo>
                <a:lnTo>
                  <a:pt x="6891336" y="3047007"/>
                </a:lnTo>
                <a:lnTo>
                  <a:pt x="7235044" y="3047007"/>
                </a:lnTo>
                <a:lnTo>
                  <a:pt x="7235044" y="1702692"/>
                </a:lnTo>
                <a:lnTo>
                  <a:pt x="6891336" y="1702692"/>
                </a:lnTo>
                <a:close/>
                <a:moveTo>
                  <a:pt x="4745036" y="1702692"/>
                </a:moveTo>
                <a:lnTo>
                  <a:pt x="4745036" y="3047007"/>
                </a:lnTo>
                <a:lnTo>
                  <a:pt x="6832299" y="3047007"/>
                </a:lnTo>
                <a:lnTo>
                  <a:pt x="6832299" y="1702692"/>
                </a:lnTo>
                <a:lnTo>
                  <a:pt x="4745036" y="1702692"/>
                </a:lnTo>
                <a:close/>
                <a:moveTo>
                  <a:pt x="471487" y="1702692"/>
                </a:moveTo>
                <a:lnTo>
                  <a:pt x="471487" y="3047007"/>
                </a:lnTo>
                <a:lnTo>
                  <a:pt x="2546050" y="3047007"/>
                </a:lnTo>
                <a:lnTo>
                  <a:pt x="2546050" y="1702692"/>
                </a:lnTo>
                <a:lnTo>
                  <a:pt x="471487" y="1702692"/>
                </a:lnTo>
                <a:close/>
                <a:moveTo>
                  <a:pt x="61104" y="1702692"/>
                </a:moveTo>
                <a:lnTo>
                  <a:pt x="61104" y="3047007"/>
                </a:lnTo>
                <a:lnTo>
                  <a:pt x="412450" y="3047007"/>
                </a:lnTo>
                <a:lnTo>
                  <a:pt x="412450" y="1702692"/>
                </a:lnTo>
                <a:lnTo>
                  <a:pt x="61104" y="1702692"/>
                </a:lnTo>
                <a:close/>
                <a:moveTo>
                  <a:pt x="6891336" y="324743"/>
                </a:moveTo>
                <a:lnTo>
                  <a:pt x="6891336" y="1643655"/>
                </a:lnTo>
                <a:lnTo>
                  <a:pt x="7235044" y="1643655"/>
                </a:lnTo>
                <a:lnTo>
                  <a:pt x="7235044" y="324743"/>
                </a:lnTo>
                <a:lnTo>
                  <a:pt x="6891336" y="324743"/>
                </a:lnTo>
                <a:close/>
                <a:moveTo>
                  <a:pt x="4745036" y="324743"/>
                </a:moveTo>
                <a:lnTo>
                  <a:pt x="4745036" y="1643655"/>
                </a:lnTo>
                <a:lnTo>
                  <a:pt x="6832299" y="1643655"/>
                </a:lnTo>
                <a:lnTo>
                  <a:pt x="6832299" y="324743"/>
                </a:lnTo>
                <a:lnTo>
                  <a:pt x="4745036" y="324743"/>
                </a:lnTo>
                <a:close/>
                <a:moveTo>
                  <a:pt x="2605086" y="324743"/>
                </a:moveTo>
                <a:lnTo>
                  <a:pt x="2605086" y="3047007"/>
                </a:lnTo>
                <a:lnTo>
                  <a:pt x="4685999" y="3047007"/>
                </a:lnTo>
                <a:lnTo>
                  <a:pt x="4685999" y="324743"/>
                </a:lnTo>
                <a:lnTo>
                  <a:pt x="2605086" y="324743"/>
                </a:lnTo>
                <a:close/>
                <a:moveTo>
                  <a:pt x="471487" y="324743"/>
                </a:moveTo>
                <a:lnTo>
                  <a:pt x="471487" y="1643655"/>
                </a:lnTo>
                <a:lnTo>
                  <a:pt x="2546050" y="1643655"/>
                </a:lnTo>
                <a:lnTo>
                  <a:pt x="2546050" y="324743"/>
                </a:lnTo>
                <a:lnTo>
                  <a:pt x="471487" y="324743"/>
                </a:lnTo>
                <a:close/>
                <a:moveTo>
                  <a:pt x="61104" y="324743"/>
                </a:moveTo>
                <a:lnTo>
                  <a:pt x="61104" y="1643655"/>
                </a:lnTo>
                <a:lnTo>
                  <a:pt x="412450" y="1643655"/>
                </a:lnTo>
                <a:lnTo>
                  <a:pt x="412450" y="324743"/>
                </a:lnTo>
                <a:lnTo>
                  <a:pt x="61104" y="324743"/>
                </a:lnTo>
                <a:close/>
                <a:moveTo>
                  <a:pt x="6891336" y="61104"/>
                </a:moveTo>
                <a:lnTo>
                  <a:pt x="6891336" y="265706"/>
                </a:lnTo>
                <a:lnTo>
                  <a:pt x="7235044" y="265706"/>
                </a:lnTo>
                <a:lnTo>
                  <a:pt x="7235044" y="61104"/>
                </a:lnTo>
                <a:lnTo>
                  <a:pt x="6891336" y="61104"/>
                </a:lnTo>
                <a:close/>
                <a:moveTo>
                  <a:pt x="4745036" y="61104"/>
                </a:moveTo>
                <a:lnTo>
                  <a:pt x="4745036" y="265706"/>
                </a:lnTo>
                <a:lnTo>
                  <a:pt x="6832299" y="265706"/>
                </a:lnTo>
                <a:lnTo>
                  <a:pt x="6832299" y="61104"/>
                </a:lnTo>
                <a:lnTo>
                  <a:pt x="4745036" y="61104"/>
                </a:lnTo>
                <a:close/>
                <a:moveTo>
                  <a:pt x="2605086" y="61104"/>
                </a:moveTo>
                <a:lnTo>
                  <a:pt x="2605086" y="265706"/>
                </a:lnTo>
                <a:lnTo>
                  <a:pt x="4685999" y="265706"/>
                </a:lnTo>
                <a:lnTo>
                  <a:pt x="4685999" y="61104"/>
                </a:lnTo>
                <a:lnTo>
                  <a:pt x="2605086" y="61104"/>
                </a:lnTo>
                <a:close/>
                <a:moveTo>
                  <a:pt x="471487" y="61104"/>
                </a:moveTo>
                <a:lnTo>
                  <a:pt x="471487" y="265706"/>
                </a:lnTo>
                <a:lnTo>
                  <a:pt x="2546050" y="265706"/>
                </a:lnTo>
                <a:lnTo>
                  <a:pt x="2546050" y="61104"/>
                </a:lnTo>
                <a:lnTo>
                  <a:pt x="471487" y="61104"/>
                </a:lnTo>
                <a:close/>
                <a:moveTo>
                  <a:pt x="61104" y="61104"/>
                </a:moveTo>
                <a:lnTo>
                  <a:pt x="61104" y="265706"/>
                </a:lnTo>
                <a:lnTo>
                  <a:pt x="412450" y="265706"/>
                </a:lnTo>
                <a:lnTo>
                  <a:pt x="412450" y="61104"/>
                </a:lnTo>
                <a:lnTo>
                  <a:pt x="61104" y="61104"/>
                </a:lnTo>
                <a:close/>
                <a:moveTo>
                  <a:pt x="0" y="0"/>
                </a:moveTo>
                <a:lnTo>
                  <a:pt x="7296148" y="0"/>
                </a:lnTo>
                <a:lnTo>
                  <a:pt x="7296148" y="3346347"/>
                </a:lnTo>
                <a:lnTo>
                  <a:pt x="0" y="334634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0A754CB3-B8E0-4D0C-99E8-1AA73B0C4B38}"/>
              </a:ext>
            </a:extLst>
          </p:cNvPr>
          <p:cNvGrpSpPr/>
          <p:nvPr/>
        </p:nvGrpSpPr>
        <p:grpSpPr>
          <a:xfrm>
            <a:off x="4862989" y="1531678"/>
            <a:ext cx="180020" cy="3776689"/>
            <a:chOff x="4862989" y="1531678"/>
            <a:chExt cx="180020" cy="3776689"/>
          </a:xfrm>
        </p:grpSpPr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01215673-79FB-4AD6-8296-7445FAE40F6E}"/>
                </a:ext>
              </a:extLst>
            </p:cNvPr>
            <p:cNvSpPr/>
            <p:nvPr/>
          </p:nvSpPr>
          <p:spPr bwMode="auto">
            <a:xfrm>
              <a:off x="4923481" y="1673805"/>
              <a:ext cx="59037" cy="35103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1F2DB907-DBB8-4FCA-A654-A7323920A103}"/>
                </a:ext>
              </a:extLst>
            </p:cNvPr>
            <p:cNvSpPr/>
            <p:nvPr/>
          </p:nvSpPr>
          <p:spPr bwMode="auto">
            <a:xfrm>
              <a:off x="4862989" y="1531678"/>
              <a:ext cx="180020" cy="1800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D326322D-5038-48AE-9A75-D7532F6C3044}"/>
                </a:ext>
              </a:extLst>
            </p:cNvPr>
            <p:cNvSpPr/>
            <p:nvPr/>
          </p:nvSpPr>
          <p:spPr bwMode="auto">
            <a:xfrm>
              <a:off x="4862989" y="5128347"/>
              <a:ext cx="180020" cy="1800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8D5EE8CD-D268-45D2-AF58-B12870F4517A}"/>
              </a:ext>
            </a:extLst>
          </p:cNvPr>
          <p:cNvSpPr/>
          <p:nvPr/>
        </p:nvSpPr>
        <p:spPr bwMode="auto">
          <a:xfrm>
            <a:off x="1304926" y="1747838"/>
            <a:ext cx="7296148" cy="3346347"/>
          </a:xfrm>
          <a:custGeom>
            <a:avLst/>
            <a:gdLst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4745036 w 7296148"/>
              <a:gd name="connsiteY4" fmla="*/ 3106044 h 3346347"/>
              <a:gd name="connsiteX5" fmla="*/ 4745036 w 7296148"/>
              <a:gd name="connsiteY5" fmla="*/ 3285243 h 3346347"/>
              <a:gd name="connsiteX6" fmla="*/ 6832299 w 7296148"/>
              <a:gd name="connsiteY6" fmla="*/ 3285243 h 3346347"/>
              <a:gd name="connsiteX7" fmla="*/ 6832299 w 7296148"/>
              <a:gd name="connsiteY7" fmla="*/ 3106044 h 3346347"/>
              <a:gd name="connsiteX8" fmla="*/ 2605086 w 7296148"/>
              <a:gd name="connsiteY8" fmla="*/ 3106044 h 3346347"/>
              <a:gd name="connsiteX9" fmla="*/ 2605086 w 7296148"/>
              <a:gd name="connsiteY9" fmla="*/ 3285243 h 3346347"/>
              <a:gd name="connsiteX10" fmla="*/ 4685999 w 7296148"/>
              <a:gd name="connsiteY10" fmla="*/ 3285243 h 3346347"/>
              <a:gd name="connsiteX11" fmla="*/ 4685999 w 7296148"/>
              <a:gd name="connsiteY11" fmla="*/ 3106044 h 3346347"/>
              <a:gd name="connsiteX12" fmla="*/ 471487 w 7296148"/>
              <a:gd name="connsiteY12" fmla="*/ 3106044 h 3346347"/>
              <a:gd name="connsiteX13" fmla="*/ 471487 w 7296148"/>
              <a:gd name="connsiteY13" fmla="*/ 3285243 h 3346347"/>
              <a:gd name="connsiteX14" fmla="*/ 2546050 w 7296148"/>
              <a:gd name="connsiteY14" fmla="*/ 3285243 h 3346347"/>
              <a:gd name="connsiteX15" fmla="*/ 2546050 w 7296148"/>
              <a:gd name="connsiteY15" fmla="*/ 3106044 h 3346347"/>
              <a:gd name="connsiteX16" fmla="*/ 61104 w 7296148"/>
              <a:gd name="connsiteY16" fmla="*/ 3106044 h 3346347"/>
              <a:gd name="connsiteX17" fmla="*/ 61104 w 7296148"/>
              <a:gd name="connsiteY17" fmla="*/ 3285243 h 3346347"/>
              <a:gd name="connsiteX18" fmla="*/ 412450 w 7296148"/>
              <a:gd name="connsiteY18" fmla="*/ 3285243 h 3346347"/>
              <a:gd name="connsiteX19" fmla="*/ 412450 w 7296148"/>
              <a:gd name="connsiteY19" fmla="*/ 3106044 h 3346347"/>
              <a:gd name="connsiteX20" fmla="*/ 6891336 w 7296148"/>
              <a:gd name="connsiteY20" fmla="*/ 1702692 h 3346347"/>
              <a:gd name="connsiteX21" fmla="*/ 6891336 w 7296148"/>
              <a:gd name="connsiteY21" fmla="*/ 3047007 h 3346347"/>
              <a:gd name="connsiteX22" fmla="*/ 7235044 w 7296148"/>
              <a:gd name="connsiteY22" fmla="*/ 3047007 h 3346347"/>
              <a:gd name="connsiteX23" fmla="*/ 7235044 w 7296148"/>
              <a:gd name="connsiteY23" fmla="*/ 1702692 h 3346347"/>
              <a:gd name="connsiteX24" fmla="*/ 4745036 w 7296148"/>
              <a:gd name="connsiteY24" fmla="*/ 1702692 h 3346347"/>
              <a:gd name="connsiteX25" fmla="*/ 4745036 w 7296148"/>
              <a:gd name="connsiteY25" fmla="*/ 3047007 h 3346347"/>
              <a:gd name="connsiteX26" fmla="*/ 6832299 w 7296148"/>
              <a:gd name="connsiteY26" fmla="*/ 3047007 h 3346347"/>
              <a:gd name="connsiteX27" fmla="*/ 6832299 w 7296148"/>
              <a:gd name="connsiteY27" fmla="*/ 1702692 h 3346347"/>
              <a:gd name="connsiteX28" fmla="*/ 471487 w 7296148"/>
              <a:gd name="connsiteY28" fmla="*/ 1702692 h 3346347"/>
              <a:gd name="connsiteX29" fmla="*/ 471487 w 7296148"/>
              <a:gd name="connsiteY29" fmla="*/ 3047007 h 3346347"/>
              <a:gd name="connsiteX30" fmla="*/ 2546050 w 7296148"/>
              <a:gd name="connsiteY30" fmla="*/ 3047007 h 3346347"/>
              <a:gd name="connsiteX31" fmla="*/ 2546050 w 7296148"/>
              <a:gd name="connsiteY31" fmla="*/ 1702692 h 3346347"/>
              <a:gd name="connsiteX32" fmla="*/ 61104 w 7296148"/>
              <a:gd name="connsiteY32" fmla="*/ 1702692 h 3346347"/>
              <a:gd name="connsiteX33" fmla="*/ 61104 w 7296148"/>
              <a:gd name="connsiteY33" fmla="*/ 3047007 h 3346347"/>
              <a:gd name="connsiteX34" fmla="*/ 412450 w 7296148"/>
              <a:gd name="connsiteY34" fmla="*/ 3047007 h 3346347"/>
              <a:gd name="connsiteX35" fmla="*/ 412450 w 7296148"/>
              <a:gd name="connsiteY35" fmla="*/ 1702692 h 3346347"/>
              <a:gd name="connsiteX36" fmla="*/ 6891336 w 7296148"/>
              <a:gd name="connsiteY36" fmla="*/ 324743 h 3346347"/>
              <a:gd name="connsiteX37" fmla="*/ 6891336 w 7296148"/>
              <a:gd name="connsiteY37" fmla="*/ 1643655 h 3346347"/>
              <a:gd name="connsiteX38" fmla="*/ 7235044 w 7296148"/>
              <a:gd name="connsiteY38" fmla="*/ 1643655 h 3346347"/>
              <a:gd name="connsiteX39" fmla="*/ 7235044 w 7296148"/>
              <a:gd name="connsiteY39" fmla="*/ 324743 h 3346347"/>
              <a:gd name="connsiteX40" fmla="*/ 4745036 w 7296148"/>
              <a:gd name="connsiteY40" fmla="*/ 324743 h 3346347"/>
              <a:gd name="connsiteX41" fmla="*/ 4745036 w 7296148"/>
              <a:gd name="connsiteY41" fmla="*/ 1643655 h 3346347"/>
              <a:gd name="connsiteX42" fmla="*/ 6832299 w 7296148"/>
              <a:gd name="connsiteY42" fmla="*/ 1643655 h 3346347"/>
              <a:gd name="connsiteX43" fmla="*/ 6832299 w 7296148"/>
              <a:gd name="connsiteY43" fmla="*/ 324743 h 3346347"/>
              <a:gd name="connsiteX44" fmla="*/ 2605086 w 7296148"/>
              <a:gd name="connsiteY44" fmla="*/ 324743 h 3346347"/>
              <a:gd name="connsiteX45" fmla="*/ 2605086 w 7296148"/>
              <a:gd name="connsiteY45" fmla="*/ 1643655 h 3346347"/>
              <a:gd name="connsiteX46" fmla="*/ 2747974 w 7296148"/>
              <a:gd name="connsiteY46" fmla="*/ 1643655 h 3346347"/>
              <a:gd name="connsiteX47" fmla="*/ 2747974 w 7296148"/>
              <a:gd name="connsiteY47" fmla="*/ 1702692 h 3346347"/>
              <a:gd name="connsiteX48" fmla="*/ 2605086 w 7296148"/>
              <a:gd name="connsiteY48" fmla="*/ 1702692 h 3346347"/>
              <a:gd name="connsiteX49" fmla="*/ 2605086 w 7296148"/>
              <a:gd name="connsiteY49" fmla="*/ 3047007 h 3346347"/>
              <a:gd name="connsiteX50" fmla="*/ 4685999 w 7296148"/>
              <a:gd name="connsiteY50" fmla="*/ 3047007 h 3346347"/>
              <a:gd name="connsiteX51" fmla="*/ 4685999 w 7296148"/>
              <a:gd name="connsiteY51" fmla="*/ 1702692 h 3346347"/>
              <a:gd name="connsiteX52" fmla="*/ 4638184 w 7296148"/>
              <a:gd name="connsiteY52" fmla="*/ 1702692 h 3346347"/>
              <a:gd name="connsiteX53" fmla="*/ 4638184 w 7296148"/>
              <a:gd name="connsiteY53" fmla="*/ 1643655 h 3346347"/>
              <a:gd name="connsiteX54" fmla="*/ 4685999 w 7296148"/>
              <a:gd name="connsiteY54" fmla="*/ 1643655 h 3346347"/>
              <a:gd name="connsiteX55" fmla="*/ 4685999 w 7296148"/>
              <a:gd name="connsiteY55" fmla="*/ 324743 h 3346347"/>
              <a:gd name="connsiteX56" fmla="*/ 471487 w 7296148"/>
              <a:gd name="connsiteY56" fmla="*/ 324743 h 3346347"/>
              <a:gd name="connsiteX57" fmla="*/ 471487 w 7296148"/>
              <a:gd name="connsiteY57" fmla="*/ 1643655 h 3346347"/>
              <a:gd name="connsiteX58" fmla="*/ 2546050 w 7296148"/>
              <a:gd name="connsiteY58" fmla="*/ 1643655 h 3346347"/>
              <a:gd name="connsiteX59" fmla="*/ 2546050 w 7296148"/>
              <a:gd name="connsiteY59" fmla="*/ 324743 h 3346347"/>
              <a:gd name="connsiteX60" fmla="*/ 61104 w 7296148"/>
              <a:gd name="connsiteY60" fmla="*/ 324743 h 3346347"/>
              <a:gd name="connsiteX61" fmla="*/ 61104 w 7296148"/>
              <a:gd name="connsiteY61" fmla="*/ 1643655 h 3346347"/>
              <a:gd name="connsiteX62" fmla="*/ 412450 w 7296148"/>
              <a:gd name="connsiteY62" fmla="*/ 1643655 h 3346347"/>
              <a:gd name="connsiteX63" fmla="*/ 412450 w 7296148"/>
              <a:gd name="connsiteY63" fmla="*/ 324743 h 3346347"/>
              <a:gd name="connsiteX64" fmla="*/ 6891336 w 7296148"/>
              <a:gd name="connsiteY64" fmla="*/ 61104 h 3346347"/>
              <a:gd name="connsiteX65" fmla="*/ 6891336 w 7296148"/>
              <a:gd name="connsiteY65" fmla="*/ 265706 h 3346347"/>
              <a:gd name="connsiteX66" fmla="*/ 7235044 w 7296148"/>
              <a:gd name="connsiteY66" fmla="*/ 265706 h 3346347"/>
              <a:gd name="connsiteX67" fmla="*/ 7235044 w 7296148"/>
              <a:gd name="connsiteY67" fmla="*/ 61104 h 3346347"/>
              <a:gd name="connsiteX68" fmla="*/ 4745036 w 7296148"/>
              <a:gd name="connsiteY68" fmla="*/ 61104 h 3346347"/>
              <a:gd name="connsiteX69" fmla="*/ 4745036 w 7296148"/>
              <a:gd name="connsiteY69" fmla="*/ 265706 h 3346347"/>
              <a:gd name="connsiteX70" fmla="*/ 6832299 w 7296148"/>
              <a:gd name="connsiteY70" fmla="*/ 265706 h 3346347"/>
              <a:gd name="connsiteX71" fmla="*/ 6832299 w 7296148"/>
              <a:gd name="connsiteY71" fmla="*/ 61104 h 3346347"/>
              <a:gd name="connsiteX72" fmla="*/ 2605086 w 7296148"/>
              <a:gd name="connsiteY72" fmla="*/ 61104 h 3346347"/>
              <a:gd name="connsiteX73" fmla="*/ 2605086 w 7296148"/>
              <a:gd name="connsiteY73" fmla="*/ 265706 h 3346347"/>
              <a:gd name="connsiteX74" fmla="*/ 4685999 w 7296148"/>
              <a:gd name="connsiteY74" fmla="*/ 265706 h 3346347"/>
              <a:gd name="connsiteX75" fmla="*/ 4685999 w 7296148"/>
              <a:gd name="connsiteY75" fmla="*/ 61104 h 3346347"/>
              <a:gd name="connsiteX76" fmla="*/ 471487 w 7296148"/>
              <a:gd name="connsiteY76" fmla="*/ 61104 h 3346347"/>
              <a:gd name="connsiteX77" fmla="*/ 471487 w 7296148"/>
              <a:gd name="connsiteY77" fmla="*/ 265706 h 3346347"/>
              <a:gd name="connsiteX78" fmla="*/ 2546050 w 7296148"/>
              <a:gd name="connsiteY78" fmla="*/ 265706 h 3346347"/>
              <a:gd name="connsiteX79" fmla="*/ 2546050 w 7296148"/>
              <a:gd name="connsiteY79" fmla="*/ 61104 h 3346347"/>
              <a:gd name="connsiteX80" fmla="*/ 61104 w 7296148"/>
              <a:gd name="connsiteY80" fmla="*/ 61104 h 3346347"/>
              <a:gd name="connsiteX81" fmla="*/ 61104 w 7296148"/>
              <a:gd name="connsiteY81" fmla="*/ 265706 h 3346347"/>
              <a:gd name="connsiteX82" fmla="*/ 412450 w 7296148"/>
              <a:gd name="connsiteY82" fmla="*/ 265706 h 3346347"/>
              <a:gd name="connsiteX83" fmla="*/ 412450 w 7296148"/>
              <a:gd name="connsiteY83" fmla="*/ 61104 h 3346347"/>
              <a:gd name="connsiteX84" fmla="*/ 0 w 7296148"/>
              <a:gd name="connsiteY84" fmla="*/ 0 h 3346347"/>
              <a:gd name="connsiteX85" fmla="*/ 7296148 w 7296148"/>
              <a:gd name="connsiteY85" fmla="*/ 0 h 3346347"/>
              <a:gd name="connsiteX86" fmla="*/ 7296148 w 7296148"/>
              <a:gd name="connsiteY86" fmla="*/ 3346347 h 3346347"/>
              <a:gd name="connsiteX87" fmla="*/ 0 w 7296148"/>
              <a:gd name="connsiteY87" fmla="*/ 3346347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1643655 h 3346347"/>
              <a:gd name="connsiteX57" fmla="*/ 2747974 w 7296148"/>
              <a:gd name="connsiteY57" fmla="*/ 1643655 h 3346347"/>
              <a:gd name="connsiteX58" fmla="*/ 2605086 w 7296148"/>
              <a:gd name="connsiteY58" fmla="*/ 1702692 h 3346347"/>
              <a:gd name="connsiteX59" fmla="*/ 2605086 w 7296148"/>
              <a:gd name="connsiteY59" fmla="*/ 3047007 h 3346347"/>
              <a:gd name="connsiteX60" fmla="*/ 4685999 w 7296148"/>
              <a:gd name="connsiteY60" fmla="*/ 3047007 h 3346347"/>
              <a:gd name="connsiteX61" fmla="*/ 4685999 w 7296148"/>
              <a:gd name="connsiteY61" fmla="*/ 1702692 h 3346347"/>
              <a:gd name="connsiteX62" fmla="*/ 4638184 w 7296148"/>
              <a:gd name="connsiteY62" fmla="*/ 1702692 h 3346347"/>
              <a:gd name="connsiteX63" fmla="*/ 4638184 w 7296148"/>
              <a:gd name="connsiteY63" fmla="*/ 1643655 h 3346347"/>
              <a:gd name="connsiteX64" fmla="*/ 4685999 w 7296148"/>
              <a:gd name="connsiteY64" fmla="*/ 1643655 h 3346347"/>
              <a:gd name="connsiteX65" fmla="*/ 4685999 w 7296148"/>
              <a:gd name="connsiteY65" fmla="*/ 324743 h 3346347"/>
              <a:gd name="connsiteX66" fmla="*/ 2605086 w 7296148"/>
              <a:gd name="connsiteY66" fmla="*/ 324743 h 3346347"/>
              <a:gd name="connsiteX67" fmla="*/ 471487 w 7296148"/>
              <a:gd name="connsiteY67" fmla="*/ 324743 h 3346347"/>
              <a:gd name="connsiteX68" fmla="*/ 471487 w 7296148"/>
              <a:gd name="connsiteY68" fmla="*/ 1643655 h 3346347"/>
              <a:gd name="connsiteX69" fmla="*/ 2546050 w 7296148"/>
              <a:gd name="connsiteY69" fmla="*/ 1643655 h 3346347"/>
              <a:gd name="connsiteX70" fmla="*/ 2546050 w 7296148"/>
              <a:gd name="connsiteY70" fmla="*/ 324743 h 3346347"/>
              <a:gd name="connsiteX71" fmla="*/ 471487 w 7296148"/>
              <a:gd name="connsiteY71" fmla="*/ 324743 h 3346347"/>
              <a:gd name="connsiteX72" fmla="*/ 61104 w 7296148"/>
              <a:gd name="connsiteY72" fmla="*/ 324743 h 3346347"/>
              <a:gd name="connsiteX73" fmla="*/ 61104 w 7296148"/>
              <a:gd name="connsiteY73" fmla="*/ 1643655 h 3346347"/>
              <a:gd name="connsiteX74" fmla="*/ 412450 w 7296148"/>
              <a:gd name="connsiteY74" fmla="*/ 1643655 h 3346347"/>
              <a:gd name="connsiteX75" fmla="*/ 412450 w 7296148"/>
              <a:gd name="connsiteY75" fmla="*/ 324743 h 3346347"/>
              <a:gd name="connsiteX76" fmla="*/ 61104 w 7296148"/>
              <a:gd name="connsiteY76" fmla="*/ 324743 h 3346347"/>
              <a:gd name="connsiteX77" fmla="*/ 6891336 w 7296148"/>
              <a:gd name="connsiteY77" fmla="*/ 61104 h 3346347"/>
              <a:gd name="connsiteX78" fmla="*/ 6891336 w 7296148"/>
              <a:gd name="connsiteY78" fmla="*/ 265706 h 3346347"/>
              <a:gd name="connsiteX79" fmla="*/ 7235044 w 7296148"/>
              <a:gd name="connsiteY79" fmla="*/ 265706 h 3346347"/>
              <a:gd name="connsiteX80" fmla="*/ 7235044 w 7296148"/>
              <a:gd name="connsiteY80" fmla="*/ 61104 h 3346347"/>
              <a:gd name="connsiteX81" fmla="*/ 6891336 w 7296148"/>
              <a:gd name="connsiteY81" fmla="*/ 61104 h 3346347"/>
              <a:gd name="connsiteX82" fmla="*/ 4745036 w 7296148"/>
              <a:gd name="connsiteY82" fmla="*/ 61104 h 3346347"/>
              <a:gd name="connsiteX83" fmla="*/ 4745036 w 7296148"/>
              <a:gd name="connsiteY83" fmla="*/ 265706 h 3346347"/>
              <a:gd name="connsiteX84" fmla="*/ 6832299 w 7296148"/>
              <a:gd name="connsiteY84" fmla="*/ 265706 h 3346347"/>
              <a:gd name="connsiteX85" fmla="*/ 6832299 w 7296148"/>
              <a:gd name="connsiteY85" fmla="*/ 61104 h 3346347"/>
              <a:gd name="connsiteX86" fmla="*/ 4745036 w 7296148"/>
              <a:gd name="connsiteY86" fmla="*/ 61104 h 3346347"/>
              <a:gd name="connsiteX87" fmla="*/ 2605086 w 7296148"/>
              <a:gd name="connsiteY87" fmla="*/ 61104 h 3346347"/>
              <a:gd name="connsiteX88" fmla="*/ 2605086 w 7296148"/>
              <a:gd name="connsiteY88" fmla="*/ 265706 h 3346347"/>
              <a:gd name="connsiteX89" fmla="*/ 4685999 w 7296148"/>
              <a:gd name="connsiteY89" fmla="*/ 265706 h 3346347"/>
              <a:gd name="connsiteX90" fmla="*/ 4685999 w 7296148"/>
              <a:gd name="connsiteY90" fmla="*/ 61104 h 3346347"/>
              <a:gd name="connsiteX91" fmla="*/ 2605086 w 7296148"/>
              <a:gd name="connsiteY91" fmla="*/ 61104 h 3346347"/>
              <a:gd name="connsiteX92" fmla="*/ 471487 w 7296148"/>
              <a:gd name="connsiteY92" fmla="*/ 61104 h 3346347"/>
              <a:gd name="connsiteX93" fmla="*/ 471487 w 7296148"/>
              <a:gd name="connsiteY93" fmla="*/ 265706 h 3346347"/>
              <a:gd name="connsiteX94" fmla="*/ 2546050 w 7296148"/>
              <a:gd name="connsiteY94" fmla="*/ 265706 h 3346347"/>
              <a:gd name="connsiteX95" fmla="*/ 2546050 w 7296148"/>
              <a:gd name="connsiteY95" fmla="*/ 61104 h 3346347"/>
              <a:gd name="connsiteX96" fmla="*/ 471487 w 7296148"/>
              <a:gd name="connsiteY96" fmla="*/ 61104 h 3346347"/>
              <a:gd name="connsiteX97" fmla="*/ 61104 w 7296148"/>
              <a:gd name="connsiteY97" fmla="*/ 61104 h 3346347"/>
              <a:gd name="connsiteX98" fmla="*/ 61104 w 7296148"/>
              <a:gd name="connsiteY98" fmla="*/ 265706 h 3346347"/>
              <a:gd name="connsiteX99" fmla="*/ 412450 w 7296148"/>
              <a:gd name="connsiteY99" fmla="*/ 265706 h 3346347"/>
              <a:gd name="connsiteX100" fmla="*/ 412450 w 7296148"/>
              <a:gd name="connsiteY100" fmla="*/ 61104 h 3346347"/>
              <a:gd name="connsiteX101" fmla="*/ 61104 w 7296148"/>
              <a:gd name="connsiteY101" fmla="*/ 61104 h 3346347"/>
              <a:gd name="connsiteX102" fmla="*/ 0 w 7296148"/>
              <a:gd name="connsiteY102" fmla="*/ 0 h 3346347"/>
              <a:gd name="connsiteX103" fmla="*/ 7296148 w 7296148"/>
              <a:gd name="connsiteY103" fmla="*/ 0 h 3346347"/>
              <a:gd name="connsiteX104" fmla="*/ 7296148 w 7296148"/>
              <a:gd name="connsiteY104" fmla="*/ 3346347 h 3346347"/>
              <a:gd name="connsiteX105" fmla="*/ 0 w 7296148"/>
              <a:gd name="connsiteY105" fmla="*/ 3346347 h 3346347"/>
              <a:gd name="connsiteX106" fmla="*/ 0 w 7296148"/>
              <a:gd name="connsiteY106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1643655 h 3346347"/>
              <a:gd name="connsiteX57" fmla="*/ 2605086 w 7296148"/>
              <a:gd name="connsiteY57" fmla="*/ 1702692 h 3346347"/>
              <a:gd name="connsiteX58" fmla="*/ 2605086 w 7296148"/>
              <a:gd name="connsiteY58" fmla="*/ 3047007 h 3346347"/>
              <a:gd name="connsiteX59" fmla="*/ 4685999 w 7296148"/>
              <a:gd name="connsiteY59" fmla="*/ 3047007 h 3346347"/>
              <a:gd name="connsiteX60" fmla="*/ 4685999 w 7296148"/>
              <a:gd name="connsiteY60" fmla="*/ 1702692 h 3346347"/>
              <a:gd name="connsiteX61" fmla="*/ 4638184 w 7296148"/>
              <a:gd name="connsiteY61" fmla="*/ 1702692 h 3346347"/>
              <a:gd name="connsiteX62" fmla="*/ 4638184 w 7296148"/>
              <a:gd name="connsiteY62" fmla="*/ 1643655 h 3346347"/>
              <a:gd name="connsiteX63" fmla="*/ 4685999 w 7296148"/>
              <a:gd name="connsiteY63" fmla="*/ 1643655 h 3346347"/>
              <a:gd name="connsiteX64" fmla="*/ 4685999 w 7296148"/>
              <a:gd name="connsiteY64" fmla="*/ 324743 h 3346347"/>
              <a:gd name="connsiteX65" fmla="*/ 2605086 w 7296148"/>
              <a:gd name="connsiteY65" fmla="*/ 324743 h 3346347"/>
              <a:gd name="connsiteX66" fmla="*/ 471487 w 7296148"/>
              <a:gd name="connsiteY66" fmla="*/ 324743 h 3346347"/>
              <a:gd name="connsiteX67" fmla="*/ 471487 w 7296148"/>
              <a:gd name="connsiteY67" fmla="*/ 1643655 h 3346347"/>
              <a:gd name="connsiteX68" fmla="*/ 2546050 w 7296148"/>
              <a:gd name="connsiteY68" fmla="*/ 1643655 h 3346347"/>
              <a:gd name="connsiteX69" fmla="*/ 2546050 w 7296148"/>
              <a:gd name="connsiteY69" fmla="*/ 324743 h 3346347"/>
              <a:gd name="connsiteX70" fmla="*/ 471487 w 7296148"/>
              <a:gd name="connsiteY70" fmla="*/ 324743 h 3346347"/>
              <a:gd name="connsiteX71" fmla="*/ 61104 w 7296148"/>
              <a:gd name="connsiteY71" fmla="*/ 324743 h 3346347"/>
              <a:gd name="connsiteX72" fmla="*/ 61104 w 7296148"/>
              <a:gd name="connsiteY72" fmla="*/ 1643655 h 3346347"/>
              <a:gd name="connsiteX73" fmla="*/ 412450 w 7296148"/>
              <a:gd name="connsiteY73" fmla="*/ 1643655 h 3346347"/>
              <a:gd name="connsiteX74" fmla="*/ 412450 w 7296148"/>
              <a:gd name="connsiteY74" fmla="*/ 324743 h 3346347"/>
              <a:gd name="connsiteX75" fmla="*/ 61104 w 7296148"/>
              <a:gd name="connsiteY75" fmla="*/ 324743 h 3346347"/>
              <a:gd name="connsiteX76" fmla="*/ 6891336 w 7296148"/>
              <a:gd name="connsiteY76" fmla="*/ 61104 h 3346347"/>
              <a:gd name="connsiteX77" fmla="*/ 6891336 w 7296148"/>
              <a:gd name="connsiteY77" fmla="*/ 265706 h 3346347"/>
              <a:gd name="connsiteX78" fmla="*/ 7235044 w 7296148"/>
              <a:gd name="connsiteY78" fmla="*/ 265706 h 3346347"/>
              <a:gd name="connsiteX79" fmla="*/ 7235044 w 7296148"/>
              <a:gd name="connsiteY79" fmla="*/ 61104 h 3346347"/>
              <a:gd name="connsiteX80" fmla="*/ 6891336 w 7296148"/>
              <a:gd name="connsiteY80" fmla="*/ 61104 h 3346347"/>
              <a:gd name="connsiteX81" fmla="*/ 4745036 w 7296148"/>
              <a:gd name="connsiteY81" fmla="*/ 61104 h 3346347"/>
              <a:gd name="connsiteX82" fmla="*/ 4745036 w 7296148"/>
              <a:gd name="connsiteY82" fmla="*/ 265706 h 3346347"/>
              <a:gd name="connsiteX83" fmla="*/ 6832299 w 7296148"/>
              <a:gd name="connsiteY83" fmla="*/ 265706 h 3346347"/>
              <a:gd name="connsiteX84" fmla="*/ 6832299 w 7296148"/>
              <a:gd name="connsiteY84" fmla="*/ 61104 h 3346347"/>
              <a:gd name="connsiteX85" fmla="*/ 4745036 w 7296148"/>
              <a:gd name="connsiteY85" fmla="*/ 61104 h 3346347"/>
              <a:gd name="connsiteX86" fmla="*/ 2605086 w 7296148"/>
              <a:gd name="connsiteY86" fmla="*/ 61104 h 3346347"/>
              <a:gd name="connsiteX87" fmla="*/ 2605086 w 7296148"/>
              <a:gd name="connsiteY87" fmla="*/ 265706 h 3346347"/>
              <a:gd name="connsiteX88" fmla="*/ 4685999 w 7296148"/>
              <a:gd name="connsiteY88" fmla="*/ 265706 h 3346347"/>
              <a:gd name="connsiteX89" fmla="*/ 4685999 w 7296148"/>
              <a:gd name="connsiteY89" fmla="*/ 61104 h 3346347"/>
              <a:gd name="connsiteX90" fmla="*/ 2605086 w 7296148"/>
              <a:gd name="connsiteY90" fmla="*/ 61104 h 3346347"/>
              <a:gd name="connsiteX91" fmla="*/ 471487 w 7296148"/>
              <a:gd name="connsiteY91" fmla="*/ 61104 h 3346347"/>
              <a:gd name="connsiteX92" fmla="*/ 471487 w 7296148"/>
              <a:gd name="connsiteY92" fmla="*/ 265706 h 3346347"/>
              <a:gd name="connsiteX93" fmla="*/ 2546050 w 7296148"/>
              <a:gd name="connsiteY93" fmla="*/ 265706 h 3346347"/>
              <a:gd name="connsiteX94" fmla="*/ 2546050 w 7296148"/>
              <a:gd name="connsiteY94" fmla="*/ 61104 h 3346347"/>
              <a:gd name="connsiteX95" fmla="*/ 471487 w 7296148"/>
              <a:gd name="connsiteY95" fmla="*/ 61104 h 3346347"/>
              <a:gd name="connsiteX96" fmla="*/ 61104 w 7296148"/>
              <a:gd name="connsiteY96" fmla="*/ 61104 h 3346347"/>
              <a:gd name="connsiteX97" fmla="*/ 61104 w 7296148"/>
              <a:gd name="connsiteY97" fmla="*/ 265706 h 3346347"/>
              <a:gd name="connsiteX98" fmla="*/ 412450 w 7296148"/>
              <a:gd name="connsiteY98" fmla="*/ 265706 h 3346347"/>
              <a:gd name="connsiteX99" fmla="*/ 412450 w 7296148"/>
              <a:gd name="connsiteY99" fmla="*/ 61104 h 3346347"/>
              <a:gd name="connsiteX100" fmla="*/ 61104 w 7296148"/>
              <a:gd name="connsiteY100" fmla="*/ 61104 h 3346347"/>
              <a:gd name="connsiteX101" fmla="*/ 0 w 7296148"/>
              <a:gd name="connsiteY101" fmla="*/ 0 h 3346347"/>
              <a:gd name="connsiteX102" fmla="*/ 7296148 w 7296148"/>
              <a:gd name="connsiteY102" fmla="*/ 0 h 3346347"/>
              <a:gd name="connsiteX103" fmla="*/ 7296148 w 7296148"/>
              <a:gd name="connsiteY103" fmla="*/ 3346347 h 3346347"/>
              <a:gd name="connsiteX104" fmla="*/ 0 w 7296148"/>
              <a:gd name="connsiteY104" fmla="*/ 3346347 h 3346347"/>
              <a:gd name="connsiteX105" fmla="*/ 0 w 7296148"/>
              <a:gd name="connsiteY105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1702692 h 3346347"/>
              <a:gd name="connsiteX57" fmla="*/ 2605086 w 7296148"/>
              <a:gd name="connsiteY57" fmla="*/ 3047007 h 3346347"/>
              <a:gd name="connsiteX58" fmla="*/ 4685999 w 7296148"/>
              <a:gd name="connsiteY58" fmla="*/ 3047007 h 3346347"/>
              <a:gd name="connsiteX59" fmla="*/ 4685999 w 7296148"/>
              <a:gd name="connsiteY59" fmla="*/ 1702692 h 3346347"/>
              <a:gd name="connsiteX60" fmla="*/ 4638184 w 7296148"/>
              <a:gd name="connsiteY60" fmla="*/ 1702692 h 3346347"/>
              <a:gd name="connsiteX61" fmla="*/ 4638184 w 7296148"/>
              <a:gd name="connsiteY61" fmla="*/ 1643655 h 3346347"/>
              <a:gd name="connsiteX62" fmla="*/ 4685999 w 7296148"/>
              <a:gd name="connsiteY62" fmla="*/ 1643655 h 3346347"/>
              <a:gd name="connsiteX63" fmla="*/ 4685999 w 7296148"/>
              <a:gd name="connsiteY63" fmla="*/ 324743 h 3346347"/>
              <a:gd name="connsiteX64" fmla="*/ 2605086 w 7296148"/>
              <a:gd name="connsiteY64" fmla="*/ 324743 h 3346347"/>
              <a:gd name="connsiteX65" fmla="*/ 471487 w 7296148"/>
              <a:gd name="connsiteY65" fmla="*/ 324743 h 3346347"/>
              <a:gd name="connsiteX66" fmla="*/ 471487 w 7296148"/>
              <a:gd name="connsiteY66" fmla="*/ 1643655 h 3346347"/>
              <a:gd name="connsiteX67" fmla="*/ 2546050 w 7296148"/>
              <a:gd name="connsiteY67" fmla="*/ 1643655 h 3346347"/>
              <a:gd name="connsiteX68" fmla="*/ 2546050 w 7296148"/>
              <a:gd name="connsiteY68" fmla="*/ 324743 h 3346347"/>
              <a:gd name="connsiteX69" fmla="*/ 471487 w 7296148"/>
              <a:gd name="connsiteY69" fmla="*/ 324743 h 3346347"/>
              <a:gd name="connsiteX70" fmla="*/ 61104 w 7296148"/>
              <a:gd name="connsiteY70" fmla="*/ 324743 h 3346347"/>
              <a:gd name="connsiteX71" fmla="*/ 61104 w 7296148"/>
              <a:gd name="connsiteY71" fmla="*/ 1643655 h 3346347"/>
              <a:gd name="connsiteX72" fmla="*/ 412450 w 7296148"/>
              <a:gd name="connsiteY72" fmla="*/ 1643655 h 3346347"/>
              <a:gd name="connsiteX73" fmla="*/ 412450 w 7296148"/>
              <a:gd name="connsiteY73" fmla="*/ 324743 h 3346347"/>
              <a:gd name="connsiteX74" fmla="*/ 61104 w 7296148"/>
              <a:gd name="connsiteY74" fmla="*/ 324743 h 3346347"/>
              <a:gd name="connsiteX75" fmla="*/ 6891336 w 7296148"/>
              <a:gd name="connsiteY75" fmla="*/ 61104 h 3346347"/>
              <a:gd name="connsiteX76" fmla="*/ 6891336 w 7296148"/>
              <a:gd name="connsiteY76" fmla="*/ 265706 h 3346347"/>
              <a:gd name="connsiteX77" fmla="*/ 7235044 w 7296148"/>
              <a:gd name="connsiteY77" fmla="*/ 265706 h 3346347"/>
              <a:gd name="connsiteX78" fmla="*/ 7235044 w 7296148"/>
              <a:gd name="connsiteY78" fmla="*/ 61104 h 3346347"/>
              <a:gd name="connsiteX79" fmla="*/ 6891336 w 7296148"/>
              <a:gd name="connsiteY79" fmla="*/ 61104 h 3346347"/>
              <a:gd name="connsiteX80" fmla="*/ 4745036 w 7296148"/>
              <a:gd name="connsiteY80" fmla="*/ 61104 h 3346347"/>
              <a:gd name="connsiteX81" fmla="*/ 4745036 w 7296148"/>
              <a:gd name="connsiteY81" fmla="*/ 265706 h 3346347"/>
              <a:gd name="connsiteX82" fmla="*/ 6832299 w 7296148"/>
              <a:gd name="connsiteY82" fmla="*/ 265706 h 3346347"/>
              <a:gd name="connsiteX83" fmla="*/ 6832299 w 7296148"/>
              <a:gd name="connsiteY83" fmla="*/ 61104 h 3346347"/>
              <a:gd name="connsiteX84" fmla="*/ 4745036 w 7296148"/>
              <a:gd name="connsiteY84" fmla="*/ 61104 h 3346347"/>
              <a:gd name="connsiteX85" fmla="*/ 2605086 w 7296148"/>
              <a:gd name="connsiteY85" fmla="*/ 61104 h 3346347"/>
              <a:gd name="connsiteX86" fmla="*/ 2605086 w 7296148"/>
              <a:gd name="connsiteY86" fmla="*/ 265706 h 3346347"/>
              <a:gd name="connsiteX87" fmla="*/ 4685999 w 7296148"/>
              <a:gd name="connsiteY87" fmla="*/ 265706 h 3346347"/>
              <a:gd name="connsiteX88" fmla="*/ 4685999 w 7296148"/>
              <a:gd name="connsiteY88" fmla="*/ 61104 h 3346347"/>
              <a:gd name="connsiteX89" fmla="*/ 2605086 w 7296148"/>
              <a:gd name="connsiteY89" fmla="*/ 61104 h 3346347"/>
              <a:gd name="connsiteX90" fmla="*/ 471487 w 7296148"/>
              <a:gd name="connsiteY90" fmla="*/ 61104 h 3346347"/>
              <a:gd name="connsiteX91" fmla="*/ 471487 w 7296148"/>
              <a:gd name="connsiteY91" fmla="*/ 265706 h 3346347"/>
              <a:gd name="connsiteX92" fmla="*/ 2546050 w 7296148"/>
              <a:gd name="connsiteY92" fmla="*/ 265706 h 3346347"/>
              <a:gd name="connsiteX93" fmla="*/ 2546050 w 7296148"/>
              <a:gd name="connsiteY93" fmla="*/ 61104 h 3346347"/>
              <a:gd name="connsiteX94" fmla="*/ 471487 w 7296148"/>
              <a:gd name="connsiteY94" fmla="*/ 61104 h 3346347"/>
              <a:gd name="connsiteX95" fmla="*/ 61104 w 7296148"/>
              <a:gd name="connsiteY95" fmla="*/ 61104 h 3346347"/>
              <a:gd name="connsiteX96" fmla="*/ 61104 w 7296148"/>
              <a:gd name="connsiteY96" fmla="*/ 265706 h 3346347"/>
              <a:gd name="connsiteX97" fmla="*/ 412450 w 7296148"/>
              <a:gd name="connsiteY97" fmla="*/ 265706 h 3346347"/>
              <a:gd name="connsiteX98" fmla="*/ 412450 w 7296148"/>
              <a:gd name="connsiteY98" fmla="*/ 61104 h 3346347"/>
              <a:gd name="connsiteX99" fmla="*/ 61104 w 7296148"/>
              <a:gd name="connsiteY99" fmla="*/ 61104 h 3346347"/>
              <a:gd name="connsiteX100" fmla="*/ 0 w 7296148"/>
              <a:gd name="connsiteY100" fmla="*/ 0 h 3346347"/>
              <a:gd name="connsiteX101" fmla="*/ 7296148 w 7296148"/>
              <a:gd name="connsiteY101" fmla="*/ 0 h 3346347"/>
              <a:gd name="connsiteX102" fmla="*/ 7296148 w 7296148"/>
              <a:gd name="connsiteY102" fmla="*/ 3346347 h 3346347"/>
              <a:gd name="connsiteX103" fmla="*/ 0 w 7296148"/>
              <a:gd name="connsiteY103" fmla="*/ 3346347 h 3346347"/>
              <a:gd name="connsiteX104" fmla="*/ 0 w 7296148"/>
              <a:gd name="connsiteY104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3047007 h 3346347"/>
              <a:gd name="connsiteX57" fmla="*/ 4685999 w 7296148"/>
              <a:gd name="connsiteY57" fmla="*/ 3047007 h 3346347"/>
              <a:gd name="connsiteX58" fmla="*/ 4685999 w 7296148"/>
              <a:gd name="connsiteY58" fmla="*/ 1702692 h 3346347"/>
              <a:gd name="connsiteX59" fmla="*/ 4638184 w 7296148"/>
              <a:gd name="connsiteY59" fmla="*/ 1702692 h 3346347"/>
              <a:gd name="connsiteX60" fmla="*/ 4638184 w 7296148"/>
              <a:gd name="connsiteY60" fmla="*/ 1643655 h 3346347"/>
              <a:gd name="connsiteX61" fmla="*/ 4685999 w 7296148"/>
              <a:gd name="connsiteY61" fmla="*/ 1643655 h 3346347"/>
              <a:gd name="connsiteX62" fmla="*/ 4685999 w 7296148"/>
              <a:gd name="connsiteY62" fmla="*/ 324743 h 3346347"/>
              <a:gd name="connsiteX63" fmla="*/ 2605086 w 7296148"/>
              <a:gd name="connsiteY63" fmla="*/ 324743 h 3346347"/>
              <a:gd name="connsiteX64" fmla="*/ 471487 w 7296148"/>
              <a:gd name="connsiteY64" fmla="*/ 324743 h 3346347"/>
              <a:gd name="connsiteX65" fmla="*/ 471487 w 7296148"/>
              <a:gd name="connsiteY65" fmla="*/ 1643655 h 3346347"/>
              <a:gd name="connsiteX66" fmla="*/ 2546050 w 7296148"/>
              <a:gd name="connsiteY66" fmla="*/ 1643655 h 3346347"/>
              <a:gd name="connsiteX67" fmla="*/ 2546050 w 7296148"/>
              <a:gd name="connsiteY67" fmla="*/ 324743 h 3346347"/>
              <a:gd name="connsiteX68" fmla="*/ 471487 w 7296148"/>
              <a:gd name="connsiteY68" fmla="*/ 324743 h 3346347"/>
              <a:gd name="connsiteX69" fmla="*/ 61104 w 7296148"/>
              <a:gd name="connsiteY69" fmla="*/ 324743 h 3346347"/>
              <a:gd name="connsiteX70" fmla="*/ 61104 w 7296148"/>
              <a:gd name="connsiteY70" fmla="*/ 1643655 h 3346347"/>
              <a:gd name="connsiteX71" fmla="*/ 412450 w 7296148"/>
              <a:gd name="connsiteY71" fmla="*/ 1643655 h 3346347"/>
              <a:gd name="connsiteX72" fmla="*/ 412450 w 7296148"/>
              <a:gd name="connsiteY72" fmla="*/ 324743 h 3346347"/>
              <a:gd name="connsiteX73" fmla="*/ 61104 w 7296148"/>
              <a:gd name="connsiteY73" fmla="*/ 324743 h 3346347"/>
              <a:gd name="connsiteX74" fmla="*/ 6891336 w 7296148"/>
              <a:gd name="connsiteY74" fmla="*/ 61104 h 3346347"/>
              <a:gd name="connsiteX75" fmla="*/ 6891336 w 7296148"/>
              <a:gd name="connsiteY75" fmla="*/ 265706 h 3346347"/>
              <a:gd name="connsiteX76" fmla="*/ 7235044 w 7296148"/>
              <a:gd name="connsiteY76" fmla="*/ 265706 h 3346347"/>
              <a:gd name="connsiteX77" fmla="*/ 7235044 w 7296148"/>
              <a:gd name="connsiteY77" fmla="*/ 61104 h 3346347"/>
              <a:gd name="connsiteX78" fmla="*/ 6891336 w 7296148"/>
              <a:gd name="connsiteY78" fmla="*/ 61104 h 3346347"/>
              <a:gd name="connsiteX79" fmla="*/ 4745036 w 7296148"/>
              <a:gd name="connsiteY79" fmla="*/ 61104 h 3346347"/>
              <a:gd name="connsiteX80" fmla="*/ 4745036 w 7296148"/>
              <a:gd name="connsiteY80" fmla="*/ 265706 h 3346347"/>
              <a:gd name="connsiteX81" fmla="*/ 6832299 w 7296148"/>
              <a:gd name="connsiteY81" fmla="*/ 265706 h 3346347"/>
              <a:gd name="connsiteX82" fmla="*/ 6832299 w 7296148"/>
              <a:gd name="connsiteY82" fmla="*/ 61104 h 3346347"/>
              <a:gd name="connsiteX83" fmla="*/ 4745036 w 7296148"/>
              <a:gd name="connsiteY83" fmla="*/ 61104 h 3346347"/>
              <a:gd name="connsiteX84" fmla="*/ 2605086 w 7296148"/>
              <a:gd name="connsiteY84" fmla="*/ 61104 h 3346347"/>
              <a:gd name="connsiteX85" fmla="*/ 2605086 w 7296148"/>
              <a:gd name="connsiteY85" fmla="*/ 265706 h 3346347"/>
              <a:gd name="connsiteX86" fmla="*/ 4685999 w 7296148"/>
              <a:gd name="connsiteY86" fmla="*/ 265706 h 3346347"/>
              <a:gd name="connsiteX87" fmla="*/ 4685999 w 7296148"/>
              <a:gd name="connsiteY87" fmla="*/ 61104 h 3346347"/>
              <a:gd name="connsiteX88" fmla="*/ 2605086 w 7296148"/>
              <a:gd name="connsiteY88" fmla="*/ 61104 h 3346347"/>
              <a:gd name="connsiteX89" fmla="*/ 471487 w 7296148"/>
              <a:gd name="connsiteY89" fmla="*/ 61104 h 3346347"/>
              <a:gd name="connsiteX90" fmla="*/ 471487 w 7296148"/>
              <a:gd name="connsiteY90" fmla="*/ 265706 h 3346347"/>
              <a:gd name="connsiteX91" fmla="*/ 2546050 w 7296148"/>
              <a:gd name="connsiteY91" fmla="*/ 265706 h 3346347"/>
              <a:gd name="connsiteX92" fmla="*/ 2546050 w 7296148"/>
              <a:gd name="connsiteY92" fmla="*/ 61104 h 3346347"/>
              <a:gd name="connsiteX93" fmla="*/ 471487 w 7296148"/>
              <a:gd name="connsiteY93" fmla="*/ 61104 h 3346347"/>
              <a:gd name="connsiteX94" fmla="*/ 61104 w 7296148"/>
              <a:gd name="connsiteY94" fmla="*/ 61104 h 3346347"/>
              <a:gd name="connsiteX95" fmla="*/ 61104 w 7296148"/>
              <a:gd name="connsiteY95" fmla="*/ 265706 h 3346347"/>
              <a:gd name="connsiteX96" fmla="*/ 412450 w 7296148"/>
              <a:gd name="connsiteY96" fmla="*/ 265706 h 3346347"/>
              <a:gd name="connsiteX97" fmla="*/ 412450 w 7296148"/>
              <a:gd name="connsiteY97" fmla="*/ 61104 h 3346347"/>
              <a:gd name="connsiteX98" fmla="*/ 61104 w 7296148"/>
              <a:gd name="connsiteY98" fmla="*/ 61104 h 3346347"/>
              <a:gd name="connsiteX99" fmla="*/ 0 w 7296148"/>
              <a:gd name="connsiteY99" fmla="*/ 0 h 3346347"/>
              <a:gd name="connsiteX100" fmla="*/ 7296148 w 7296148"/>
              <a:gd name="connsiteY100" fmla="*/ 0 h 3346347"/>
              <a:gd name="connsiteX101" fmla="*/ 7296148 w 7296148"/>
              <a:gd name="connsiteY101" fmla="*/ 3346347 h 3346347"/>
              <a:gd name="connsiteX102" fmla="*/ 0 w 7296148"/>
              <a:gd name="connsiteY102" fmla="*/ 3346347 h 3346347"/>
              <a:gd name="connsiteX103" fmla="*/ 0 w 7296148"/>
              <a:gd name="connsiteY103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3047007 h 3346347"/>
              <a:gd name="connsiteX57" fmla="*/ 4685999 w 7296148"/>
              <a:gd name="connsiteY57" fmla="*/ 3047007 h 3346347"/>
              <a:gd name="connsiteX58" fmla="*/ 4685999 w 7296148"/>
              <a:gd name="connsiteY58" fmla="*/ 1702692 h 3346347"/>
              <a:gd name="connsiteX59" fmla="*/ 4638184 w 7296148"/>
              <a:gd name="connsiteY59" fmla="*/ 1702692 h 3346347"/>
              <a:gd name="connsiteX60" fmla="*/ 4685999 w 7296148"/>
              <a:gd name="connsiteY60" fmla="*/ 1643655 h 3346347"/>
              <a:gd name="connsiteX61" fmla="*/ 4685999 w 7296148"/>
              <a:gd name="connsiteY61" fmla="*/ 324743 h 3346347"/>
              <a:gd name="connsiteX62" fmla="*/ 2605086 w 7296148"/>
              <a:gd name="connsiteY62" fmla="*/ 324743 h 3346347"/>
              <a:gd name="connsiteX63" fmla="*/ 471487 w 7296148"/>
              <a:gd name="connsiteY63" fmla="*/ 324743 h 3346347"/>
              <a:gd name="connsiteX64" fmla="*/ 471487 w 7296148"/>
              <a:gd name="connsiteY64" fmla="*/ 1643655 h 3346347"/>
              <a:gd name="connsiteX65" fmla="*/ 2546050 w 7296148"/>
              <a:gd name="connsiteY65" fmla="*/ 1643655 h 3346347"/>
              <a:gd name="connsiteX66" fmla="*/ 2546050 w 7296148"/>
              <a:gd name="connsiteY66" fmla="*/ 324743 h 3346347"/>
              <a:gd name="connsiteX67" fmla="*/ 471487 w 7296148"/>
              <a:gd name="connsiteY67" fmla="*/ 324743 h 3346347"/>
              <a:gd name="connsiteX68" fmla="*/ 61104 w 7296148"/>
              <a:gd name="connsiteY68" fmla="*/ 324743 h 3346347"/>
              <a:gd name="connsiteX69" fmla="*/ 61104 w 7296148"/>
              <a:gd name="connsiteY69" fmla="*/ 1643655 h 3346347"/>
              <a:gd name="connsiteX70" fmla="*/ 412450 w 7296148"/>
              <a:gd name="connsiteY70" fmla="*/ 1643655 h 3346347"/>
              <a:gd name="connsiteX71" fmla="*/ 412450 w 7296148"/>
              <a:gd name="connsiteY71" fmla="*/ 324743 h 3346347"/>
              <a:gd name="connsiteX72" fmla="*/ 61104 w 7296148"/>
              <a:gd name="connsiteY72" fmla="*/ 324743 h 3346347"/>
              <a:gd name="connsiteX73" fmla="*/ 6891336 w 7296148"/>
              <a:gd name="connsiteY73" fmla="*/ 61104 h 3346347"/>
              <a:gd name="connsiteX74" fmla="*/ 6891336 w 7296148"/>
              <a:gd name="connsiteY74" fmla="*/ 265706 h 3346347"/>
              <a:gd name="connsiteX75" fmla="*/ 7235044 w 7296148"/>
              <a:gd name="connsiteY75" fmla="*/ 265706 h 3346347"/>
              <a:gd name="connsiteX76" fmla="*/ 7235044 w 7296148"/>
              <a:gd name="connsiteY76" fmla="*/ 61104 h 3346347"/>
              <a:gd name="connsiteX77" fmla="*/ 6891336 w 7296148"/>
              <a:gd name="connsiteY77" fmla="*/ 61104 h 3346347"/>
              <a:gd name="connsiteX78" fmla="*/ 4745036 w 7296148"/>
              <a:gd name="connsiteY78" fmla="*/ 61104 h 3346347"/>
              <a:gd name="connsiteX79" fmla="*/ 4745036 w 7296148"/>
              <a:gd name="connsiteY79" fmla="*/ 265706 h 3346347"/>
              <a:gd name="connsiteX80" fmla="*/ 6832299 w 7296148"/>
              <a:gd name="connsiteY80" fmla="*/ 265706 h 3346347"/>
              <a:gd name="connsiteX81" fmla="*/ 6832299 w 7296148"/>
              <a:gd name="connsiteY81" fmla="*/ 61104 h 3346347"/>
              <a:gd name="connsiteX82" fmla="*/ 4745036 w 7296148"/>
              <a:gd name="connsiteY82" fmla="*/ 61104 h 3346347"/>
              <a:gd name="connsiteX83" fmla="*/ 2605086 w 7296148"/>
              <a:gd name="connsiteY83" fmla="*/ 61104 h 3346347"/>
              <a:gd name="connsiteX84" fmla="*/ 2605086 w 7296148"/>
              <a:gd name="connsiteY84" fmla="*/ 265706 h 3346347"/>
              <a:gd name="connsiteX85" fmla="*/ 4685999 w 7296148"/>
              <a:gd name="connsiteY85" fmla="*/ 265706 h 3346347"/>
              <a:gd name="connsiteX86" fmla="*/ 4685999 w 7296148"/>
              <a:gd name="connsiteY86" fmla="*/ 61104 h 3346347"/>
              <a:gd name="connsiteX87" fmla="*/ 2605086 w 7296148"/>
              <a:gd name="connsiteY87" fmla="*/ 61104 h 3346347"/>
              <a:gd name="connsiteX88" fmla="*/ 471487 w 7296148"/>
              <a:gd name="connsiteY88" fmla="*/ 61104 h 3346347"/>
              <a:gd name="connsiteX89" fmla="*/ 471487 w 7296148"/>
              <a:gd name="connsiteY89" fmla="*/ 265706 h 3346347"/>
              <a:gd name="connsiteX90" fmla="*/ 2546050 w 7296148"/>
              <a:gd name="connsiteY90" fmla="*/ 265706 h 3346347"/>
              <a:gd name="connsiteX91" fmla="*/ 2546050 w 7296148"/>
              <a:gd name="connsiteY91" fmla="*/ 61104 h 3346347"/>
              <a:gd name="connsiteX92" fmla="*/ 471487 w 7296148"/>
              <a:gd name="connsiteY92" fmla="*/ 61104 h 3346347"/>
              <a:gd name="connsiteX93" fmla="*/ 61104 w 7296148"/>
              <a:gd name="connsiteY93" fmla="*/ 61104 h 3346347"/>
              <a:gd name="connsiteX94" fmla="*/ 61104 w 7296148"/>
              <a:gd name="connsiteY94" fmla="*/ 265706 h 3346347"/>
              <a:gd name="connsiteX95" fmla="*/ 412450 w 7296148"/>
              <a:gd name="connsiteY95" fmla="*/ 265706 h 3346347"/>
              <a:gd name="connsiteX96" fmla="*/ 412450 w 7296148"/>
              <a:gd name="connsiteY96" fmla="*/ 61104 h 3346347"/>
              <a:gd name="connsiteX97" fmla="*/ 61104 w 7296148"/>
              <a:gd name="connsiteY97" fmla="*/ 61104 h 3346347"/>
              <a:gd name="connsiteX98" fmla="*/ 0 w 7296148"/>
              <a:gd name="connsiteY98" fmla="*/ 0 h 3346347"/>
              <a:gd name="connsiteX99" fmla="*/ 7296148 w 7296148"/>
              <a:gd name="connsiteY99" fmla="*/ 0 h 3346347"/>
              <a:gd name="connsiteX100" fmla="*/ 7296148 w 7296148"/>
              <a:gd name="connsiteY100" fmla="*/ 3346347 h 3346347"/>
              <a:gd name="connsiteX101" fmla="*/ 0 w 7296148"/>
              <a:gd name="connsiteY101" fmla="*/ 3346347 h 3346347"/>
              <a:gd name="connsiteX102" fmla="*/ 0 w 7296148"/>
              <a:gd name="connsiteY102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3047007 h 3346347"/>
              <a:gd name="connsiteX57" fmla="*/ 4685999 w 7296148"/>
              <a:gd name="connsiteY57" fmla="*/ 3047007 h 3346347"/>
              <a:gd name="connsiteX58" fmla="*/ 4685999 w 7296148"/>
              <a:gd name="connsiteY58" fmla="*/ 1702692 h 3346347"/>
              <a:gd name="connsiteX59" fmla="*/ 4685999 w 7296148"/>
              <a:gd name="connsiteY59" fmla="*/ 1643655 h 3346347"/>
              <a:gd name="connsiteX60" fmla="*/ 4685999 w 7296148"/>
              <a:gd name="connsiteY60" fmla="*/ 324743 h 3346347"/>
              <a:gd name="connsiteX61" fmla="*/ 2605086 w 7296148"/>
              <a:gd name="connsiteY61" fmla="*/ 324743 h 3346347"/>
              <a:gd name="connsiteX62" fmla="*/ 471487 w 7296148"/>
              <a:gd name="connsiteY62" fmla="*/ 324743 h 3346347"/>
              <a:gd name="connsiteX63" fmla="*/ 471487 w 7296148"/>
              <a:gd name="connsiteY63" fmla="*/ 1643655 h 3346347"/>
              <a:gd name="connsiteX64" fmla="*/ 2546050 w 7296148"/>
              <a:gd name="connsiteY64" fmla="*/ 1643655 h 3346347"/>
              <a:gd name="connsiteX65" fmla="*/ 2546050 w 7296148"/>
              <a:gd name="connsiteY65" fmla="*/ 324743 h 3346347"/>
              <a:gd name="connsiteX66" fmla="*/ 471487 w 7296148"/>
              <a:gd name="connsiteY66" fmla="*/ 324743 h 3346347"/>
              <a:gd name="connsiteX67" fmla="*/ 61104 w 7296148"/>
              <a:gd name="connsiteY67" fmla="*/ 324743 h 3346347"/>
              <a:gd name="connsiteX68" fmla="*/ 61104 w 7296148"/>
              <a:gd name="connsiteY68" fmla="*/ 1643655 h 3346347"/>
              <a:gd name="connsiteX69" fmla="*/ 412450 w 7296148"/>
              <a:gd name="connsiteY69" fmla="*/ 1643655 h 3346347"/>
              <a:gd name="connsiteX70" fmla="*/ 412450 w 7296148"/>
              <a:gd name="connsiteY70" fmla="*/ 324743 h 3346347"/>
              <a:gd name="connsiteX71" fmla="*/ 61104 w 7296148"/>
              <a:gd name="connsiteY71" fmla="*/ 324743 h 3346347"/>
              <a:gd name="connsiteX72" fmla="*/ 6891336 w 7296148"/>
              <a:gd name="connsiteY72" fmla="*/ 61104 h 3346347"/>
              <a:gd name="connsiteX73" fmla="*/ 6891336 w 7296148"/>
              <a:gd name="connsiteY73" fmla="*/ 265706 h 3346347"/>
              <a:gd name="connsiteX74" fmla="*/ 7235044 w 7296148"/>
              <a:gd name="connsiteY74" fmla="*/ 265706 h 3346347"/>
              <a:gd name="connsiteX75" fmla="*/ 7235044 w 7296148"/>
              <a:gd name="connsiteY75" fmla="*/ 61104 h 3346347"/>
              <a:gd name="connsiteX76" fmla="*/ 6891336 w 7296148"/>
              <a:gd name="connsiteY76" fmla="*/ 61104 h 3346347"/>
              <a:gd name="connsiteX77" fmla="*/ 4745036 w 7296148"/>
              <a:gd name="connsiteY77" fmla="*/ 61104 h 3346347"/>
              <a:gd name="connsiteX78" fmla="*/ 4745036 w 7296148"/>
              <a:gd name="connsiteY78" fmla="*/ 265706 h 3346347"/>
              <a:gd name="connsiteX79" fmla="*/ 6832299 w 7296148"/>
              <a:gd name="connsiteY79" fmla="*/ 265706 h 3346347"/>
              <a:gd name="connsiteX80" fmla="*/ 6832299 w 7296148"/>
              <a:gd name="connsiteY80" fmla="*/ 61104 h 3346347"/>
              <a:gd name="connsiteX81" fmla="*/ 4745036 w 7296148"/>
              <a:gd name="connsiteY81" fmla="*/ 61104 h 3346347"/>
              <a:gd name="connsiteX82" fmla="*/ 2605086 w 7296148"/>
              <a:gd name="connsiteY82" fmla="*/ 61104 h 3346347"/>
              <a:gd name="connsiteX83" fmla="*/ 2605086 w 7296148"/>
              <a:gd name="connsiteY83" fmla="*/ 265706 h 3346347"/>
              <a:gd name="connsiteX84" fmla="*/ 4685999 w 7296148"/>
              <a:gd name="connsiteY84" fmla="*/ 265706 h 3346347"/>
              <a:gd name="connsiteX85" fmla="*/ 4685999 w 7296148"/>
              <a:gd name="connsiteY85" fmla="*/ 61104 h 3346347"/>
              <a:gd name="connsiteX86" fmla="*/ 2605086 w 7296148"/>
              <a:gd name="connsiteY86" fmla="*/ 61104 h 3346347"/>
              <a:gd name="connsiteX87" fmla="*/ 471487 w 7296148"/>
              <a:gd name="connsiteY87" fmla="*/ 61104 h 3346347"/>
              <a:gd name="connsiteX88" fmla="*/ 471487 w 7296148"/>
              <a:gd name="connsiteY88" fmla="*/ 265706 h 3346347"/>
              <a:gd name="connsiteX89" fmla="*/ 2546050 w 7296148"/>
              <a:gd name="connsiteY89" fmla="*/ 265706 h 3346347"/>
              <a:gd name="connsiteX90" fmla="*/ 2546050 w 7296148"/>
              <a:gd name="connsiteY90" fmla="*/ 61104 h 3346347"/>
              <a:gd name="connsiteX91" fmla="*/ 471487 w 7296148"/>
              <a:gd name="connsiteY91" fmla="*/ 61104 h 3346347"/>
              <a:gd name="connsiteX92" fmla="*/ 61104 w 7296148"/>
              <a:gd name="connsiteY92" fmla="*/ 61104 h 3346347"/>
              <a:gd name="connsiteX93" fmla="*/ 61104 w 7296148"/>
              <a:gd name="connsiteY93" fmla="*/ 265706 h 3346347"/>
              <a:gd name="connsiteX94" fmla="*/ 412450 w 7296148"/>
              <a:gd name="connsiteY94" fmla="*/ 265706 h 3346347"/>
              <a:gd name="connsiteX95" fmla="*/ 412450 w 7296148"/>
              <a:gd name="connsiteY95" fmla="*/ 61104 h 3346347"/>
              <a:gd name="connsiteX96" fmla="*/ 61104 w 7296148"/>
              <a:gd name="connsiteY96" fmla="*/ 61104 h 3346347"/>
              <a:gd name="connsiteX97" fmla="*/ 0 w 7296148"/>
              <a:gd name="connsiteY97" fmla="*/ 0 h 3346347"/>
              <a:gd name="connsiteX98" fmla="*/ 7296148 w 7296148"/>
              <a:gd name="connsiteY98" fmla="*/ 0 h 3346347"/>
              <a:gd name="connsiteX99" fmla="*/ 7296148 w 7296148"/>
              <a:gd name="connsiteY99" fmla="*/ 3346347 h 3346347"/>
              <a:gd name="connsiteX100" fmla="*/ 0 w 7296148"/>
              <a:gd name="connsiteY100" fmla="*/ 3346347 h 3346347"/>
              <a:gd name="connsiteX101" fmla="*/ 0 w 7296148"/>
              <a:gd name="connsiteY101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3047007 h 3346347"/>
              <a:gd name="connsiteX57" fmla="*/ 4685999 w 7296148"/>
              <a:gd name="connsiteY57" fmla="*/ 3047007 h 3346347"/>
              <a:gd name="connsiteX58" fmla="*/ 4685999 w 7296148"/>
              <a:gd name="connsiteY58" fmla="*/ 1643655 h 3346347"/>
              <a:gd name="connsiteX59" fmla="*/ 4685999 w 7296148"/>
              <a:gd name="connsiteY59" fmla="*/ 324743 h 3346347"/>
              <a:gd name="connsiteX60" fmla="*/ 2605086 w 7296148"/>
              <a:gd name="connsiteY60" fmla="*/ 324743 h 3346347"/>
              <a:gd name="connsiteX61" fmla="*/ 471487 w 7296148"/>
              <a:gd name="connsiteY61" fmla="*/ 324743 h 3346347"/>
              <a:gd name="connsiteX62" fmla="*/ 471487 w 7296148"/>
              <a:gd name="connsiteY62" fmla="*/ 1643655 h 3346347"/>
              <a:gd name="connsiteX63" fmla="*/ 2546050 w 7296148"/>
              <a:gd name="connsiteY63" fmla="*/ 1643655 h 3346347"/>
              <a:gd name="connsiteX64" fmla="*/ 2546050 w 7296148"/>
              <a:gd name="connsiteY64" fmla="*/ 324743 h 3346347"/>
              <a:gd name="connsiteX65" fmla="*/ 471487 w 7296148"/>
              <a:gd name="connsiteY65" fmla="*/ 324743 h 3346347"/>
              <a:gd name="connsiteX66" fmla="*/ 61104 w 7296148"/>
              <a:gd name="connsiteY66" fmla="*/ 324743 h 3346347"/>
              <a:gd name="connsiteX67" fmla="*/ 61104 w 7296148"/>
              <a:gd name="connsiteY67" fmla="*/ 1643655 h 3346347"/>
              <a:gd name="connsiteX68" fmla="*/ 412450 w 7296148"/>
              <a:gd name="connsiteY68" fmla="*/ 1643655 h 3346347"/>
              <a:gd name="connsiteX69" fmla="*/ 412450 w 7296148"/>
              <a:gd name="connsiteY69" fmla="*/ 324743 h 3346347"/>
              <a:gd name="connsiteX70" fmla="*/ 61104 w 7296148"/>
              <a:gd name="connsiteY70" fmla="*/ 324743 h 3346347"/>
              <a:gd name="connsiteX71" fmla="*/ 6891336 w 7296148"/>
              <a:gd name="connsiteY71" fmla="*/ 61104 h 3346347"/>
              <a:gd name="connsiteX72" fmla="*/ 6891336 w 7296148"/>
              <a:gd name="connsiteY72" fmla="*/ 265706 h 3346347"/>
              <a:gd name="connsiteX73" fmla="*/ 7235044 w 7296148"/>
              <a:gd name="connsiteY73" fmla="*/ 265706 h 3346347"/>
              <a:gd name="connsiteX74" fmla="*/ 7235044 w 7296148"/>
              <a:gd name="connsiteY74" fmla="*/ 61104 h 3346347"/>
              <a:gd name="connsiteX75" fmla="*/ 6891336 w 7296148"/>
              <a:gd name="connsiteY75" fmla="*/ 61104 h 3346347"/>
              <a:gd name="connsiteX76" fmla="*/ 4745036 w 7296148"/>
              <a:gd name="connsiteY76" fmla="*/ 61104 h 3346347"/>
              <a:gd name="connsiteX77" fmla="*/ 4745036 w 7296148"/>
              <a:gd name="connsiteY77" fmla="*/ 265706 h 3346347"/>
              <a:gd name="connsiteX78" fmla="*/ 6832299 w 7296148"/>
              <a:gd name="connsiteY78" fmla="*/ 265706 h 3346347"/>
              <a:gd name="connsiteX79" fmla="*/ 6832299 w 7296148"/>
              <a:gd name="connsiteY79" fmla="*/ 61104 h 3346347"/>
              <a:gd name="connsiteX80" fmla="*/ 4745036 w 7296148"/>
              <a:gd name="connsiteY80" fmla="*/ 61104 h 3346347"/>
              <a:gd name="connsiteX81" fmla="*/ 2605086 w 7296148"/>
              <a:gd name="connsiteY81" fmla="*/ 61104 h 3346347"/>
              <a:gd name="connsiteX82" fmla="*/ 2605086 w 7296148"/>
              <a:gd name="connsiteY82" fmla="*/ 265706 h 3346347"/>
              <a:gd name="connsiteX83" fmla="*/ 4685999 w 7296148"/>
              <a:gd name="connsiteY83" fmla="*/ 265706 h 3346347"/>
              <a:gd name="connsiteX84" fmla="*/ 4685999 w 7296148"/>
              <a:gd name="connsiteY84" fmla="*/ 61104 h 3346347"/>
              <a:gd name="connsiteX85" fmla="*/ 2605086 w 7296148"/>
              <a:gd name="connsiteY85" fmla="*/ 61104 h 3346347"/>
              <a:gd name="connsiteX86" fmla="*/ 471487 w 7296148"/>
              <a:gd name="connsiteY86" fmla="*/ 61104 h 3346347"/>
              <a:gd name="connsiteX87" fmla="*/ 471487 w 7296148"/>
              <a:gd name="connsiteY87" fmla="*/ 265706 h 3346347"/>
              <a:gd name="connsiteX88" fmla="*/ 2546050 w 7296148"/>
              <a:gd name="connsiteY88" fmla="*/ 265706 h 3346347"/>
              <a:gd name="connsiteX89" fmla="*/ 2546050 w 7296148"/>
              <a:gd name="connsiteY89" fmla="*/ 61104 h 3346347"/>
              <a:gd name="connsiteX90" fmla="*/ 471487 w 7296148"/>
              <a:gd name="connsiteY90" fmla="*/ 61104 h 3346347"/>
              <a:gd name="connsiteX91" fmla="*/ 61104 w 7296148"/>
              <a:gd name="connsiteY91" fmla="*/ 61104 h 3346347"/>
              <a:gd name="connsiteX92" fmla="*/ 61104 w 7296148"/>
              <a:gd name="connsiteY92" fmla="*/ 265706 h 3346347"/>
              <a:gd name="connsiteX93" fmla="*/ 412450 w 7296148"/>
              <a:gd name="connsiteY93" fmla="*/ 265706 h 3346347"/>
              <a:gd name="connsiteX94" fmla="*/ 412450 w 7296148"/>
              <a:gd name="connsiteY94" fmla="*/ 61104 h 3346347"/>
              <a:gd name="connsiteX95" fmla="*/ 61104 w 7296148"/>
              <a:gd name="connsiteY95" fmla="*/ 61104 h 3346347"/>
              <a:gd name="connsiteX96" fmla="*/ 0 w 7296148"/>
              <a:gd name="connsiteY96" fmla="*/ 0 h 3346347"/>
              <a:gd name="connsiteX97" fmla="*/ 7296148 w 7296148"/>
              <a:gd name="connsiteY97" fmla="*/ 0 h 3346347"/>
              <a:gd name="connsiteX98" fmla="*/ 7296148 w 7296148"/>
              <a:gd name="connsiteY98" fmla="*/ 3346347 h 3346347"/>
              <a:gd name="connsiteX99" fmla="*/ 0 w 7296148"/>
              <a:gd name="connsiteY99" fmla="*/ 3346347 h 3346347"/>
              <a:gd name="connsiteX100" fmla="*/ 0 w 7296148"/>
              <a:gd name="connsiteY100" fmla="*/ 0 h 3346347"/>
              <a:gd name="connsiteX0" fmla="*/ 6891336 w 7296148"/>
              <a:gd name="connsiteY0" fmla="*/ 3106044 h 3346347"/>
              <a:gd name="connsiteX1" fmla="*/ 6891336 w 7296148"/>
              <a:gd name="connsiteY1" fmla="*/ 3285243 h 3346347"/>
              <a:gd name="connsiteX2" fmla="*/ 7235044 w 7296148"/>
              <a:gd name="connsiteY2" fmla="*/ 3285243 h 3346347"/>
              <a:gd name="connsiteX3" fmla="*/ 7235044 w 7296148"/>
              <a:gd name="connsiteY3" fmla="*/ 3106044 h 3346347"/>
              <a:gd name="connsiteX4" fmla="*/ 6891336 w 7296148"/>
              <a:gd name="connsiteY4" fmla="*/ 3106044 h 3346347"/>
              <a:gd name="connsiteX5" fmla="*/ 4745036 w 7296148"/>
              <a:gd name="connsiteY5" fmla="*/ 3106044 h 3346347"/>
              <a:gd name="connsiteX6" fmla="*/ 4745036 w 7296148"/>
              <a:gd name="connsiteY6" fmla="*/ 3285243 h 3346347"/>
              <a:gd name="connsiteX7" fmla="*/ 6832299 w 7296148"/>
              <a:gd name="connsiteY7" fmla="*/ 3285243 h 3346347"/>
              <a:gd name="connsiteX8" fmla="*/ 6832299 w 7296148"/>
              <a:gd name="connsiteY8" fmla="*/ 3106044 h 3346347"/>
              <a:gd name="connsiteX9" fmla="*/ 4745036 w 7296148"/>
              <a:gd name="connsiteY9" fmla="*/ 3106044 h 3346347"/>
              <a:gd name="connsiteX10" fmla="*/ 2605086 w 7296148"/>
              <a:gd name="connsiteY10" fmla="*/ 3106044 h 3346347"/>
              <a:gd name="connsiteX11" fmla="*/ 2605086 w 7296148"/>
              <a:gd name="connsiteY11" fmla="*/ 3285243 h 3346347"/>
              <a:gd name="connsiteX12" fmla="*/ 4685999 w 7296148"/>
              <a:gd name="connsiteY12" fmla="*/ 3285243 h 3346347"/>
              <a:gd name="connsiteX13" fmla="*/ 4685999 w 7296148"/>
              <a:gd name="connsiteY13" fmla="*/ 3106044 h 3346347"/>
              <a:gd name="connsiteX14" fmla="*/ 2605086 w 7296148"/>
              <a:gd name="connsiteY14" fmla="*/ 3106044 h 3346347"/>
              <a:gd name="connsiteX15" fmla="*/ 471487 w 7296148"/>
              <a:gd name="connsiteY15" fmla="*/ 3106044 h 3346347"/>
              <a:gd name="connsiteX16" fmla="*/ 471487 w 7296148"/>
              <a:gd name="connsiteY16" fmla="*/ 3285243 h 3346347"/>
              <a:gd name="connsiteX17" fmla="*/ 2546050 w 7296148"/>
              <a:gd name="connsiteY17" fmla="*/ 3285243 h 3346347"/>
              <a:gd name="connsiteX18" fmla="*/ 2546050 w 7296148"/>
              <a:gd name="connsiteY18" fmla="*/ 3106044 h 3346347"/>
              <a:gd name="connsiteX19" fmla="*/ 471487 w 7296148"/>
              <a:gd name="connsiteY19" fmla="*/ 3106044 h 3346347"/>
              <a:gd name="connsiteX20" fmla="*/ 61104 w 7296148"/>
              <a:gd name="connsiteY20" fmla="*/ 3106044 h 3346347"/>
              <a:gd name="connsiteX21" fmla="*/ 61104 w 7296148"/>
              <a:gd name="connsiteY21" fmla="*/ 3285243 h 3346347"/>
              <a:gd name="connsiteX22" fmla="*/ 412450 w 7296148"/>
              <a:gd name="connsiteY22" fmla="*/ 3285243 h 3346347"/>
              <a:gd name="connsiteX23" fmla="*/ 412450 w 7296148"/>
              <a:gd name="connsiteY23" fmla="*/ 3106044 h 3346347"/>
              <a:gd name="connsiteX24" fmla="*/ 61104 w 7296148"/>
              <a:gd name="connsiteY24" fmla="*/ 3106044 h 3346347"/>
              <a:gd name="connsiteX25" fmla="*/ 6891336 w 7296148"/>
              <a:gd name="connsiteY25" fmla="*/ 1702692 h 3346347"/>
              <a:gd name="connsiteX26" fmla="*/ 6891336 w 7296148"/>
              <a:gd name="connsiteY26" fmla="*/ 3047007 h 3346347"/>
              <a:gd name="connsiteX27" fmla="*/ 7235044 w 7296148"/>
              <a:gd name="connsiteY27" fmla="*/ 3047007 h 3346347"/>
              <a:gd name="connsiteX28" fmla="*/ 7235044 w 7296148"/>
              <a:gd name="connsiteY28" fmla="*/ 1702692 h 3346347"/>
              <a:gd name="connsiteX29" fmla="*/ 6891336 w 7296148"/>
              <a:gd name="connsiteY29" fmla="*/ 1702692 h 3346347"/>
              <a:gd name="connsiteX30" fmla="*/ 4745036 w 7296148"/>
              <a:gd name="connsiteY30" fmla="*/ 1702692 h 3346347"/>
              <a:gd name="connsiteX31" fmla="*/ 4745036 w 7296148"/>
              <a:gd name="connsiteY31" fmla="*/ 3047007 h 3346347"/>
              <a:gd name="connsiteX32" fmla="*/ 6832299 w 7296148"/>
              <a:gd name="connsiteY32" fmla="*/ 3047007 h 3346347"/>
              <a:gd name="connsiteX33" fmla="*/ 6832299 w 7296148"/>
              <a:gd name="connsiteY33" fmla="*/ 1702692 h 3346347"/>
              <a:gd name="connsiteX34" fmla="*/ 4745036 w 7296148"/>
              <a:gd name="connsiteY34" fmla="*/ 1702692 h 3346347"/>
              <a:gd name="connsiteX35" fmla="*/ 471487 w 7296148"/>
              <a:gd name="connsiteY35" fmla="*/ 1702692 h 3346347"/>
              <a:gd name="connsiteX36" fmla="*/ 471487 w 7296148"/>
              <a:gd name="connsiteY36" fmla="*/ 3047007 h 3346347"/>
              <a:gd name="connsiteX37" fmla="*/ 2546050 w 7296148"/>
              <a:gd name="connsiteY37" fmla="*/ 3047007 h 3346347"/>
              <a:gd name="connsiteX38" fmla="*/ 2546050 w 7296148"/>
              <a:gd name="connsiteY38" fmla="*/ 1702692 h 3346347"/>
              <a:gd name="connsiteX39" fmla="*/ 471487 w 7296148"/>
              <a:gd name="connsiteY39" fmla="*/ 1702692 h 3346347"/>
              <a:gd name="connsiteX40" fmla="*/ 61104 w 7296148"/>
              <a:gd name="connsiteY40" fmla="*/ 1702692 h 3346347"/>
              <a:gd name="connsiteX41" fmla="*/ 61104 w 7296148"/>
              <a:gd name="connsiteY41" fmla="*/ 3047007 h 3346347"/>
              <a:gd name="connsiteX42" fmla="*/ 412450 w 7296148"/>
              <a:gd name="connsiteY42" fmla="*/ 3047007 h 3346347"/>
              <a:gd name="connsiteX43" fmla="*/ 412450 w 7296148"/>
              <a:gd name="connsiteY43" fmla="*/ 1702692 h 3346347"/>
              <a:gd name="connsiteX44" fmla="*/ 61104 w 7296148"/>
              <a:gd name="connsiteY44" fmla="*/ 1702692 h 3346347"/>
              <a:gd name="connsiteX45" fmla="*/ 6891336 w 7296148"/>
              <a:gd name="connsiteY45" fmla="*/ 324743 h 3346347"/>
              <a:gd name="connsiteX46" fmla="*/ 6891336 w 7296148"/>
              <a:gd name="connsiteY46" fmla="*/ 1643655 h 3346347"/>
              <a:gd name="connsiteX47" fmla="*/ 7235044 w 7296148"/>
              <a:gd name="connsiteY47" fmla="*/ 1643655 h 3346347"/>
              <a:gd name="connsiteX48" fmla="*/ 7235044 w 7296148"/>
              <a:gd name="connsiteY48" fmla="*/ 324743 h 3346347"/>
              <a:gd name="connsiteX49" fmla="*/ 6891336 w 7296148"/>
              <a:gd name="connsiteY49" fmla="*/ 324743 h 3346347"/>
              <a:gd name="connsiteX50" fmla="*/ 4745036 w 7296148"/>
              <a:gd name="connsiteY50" fmla="*/ 324743 h 3346347"/>
              <a:gd name="connsiteX51" fmla="*/ 4745036 w 7296148"/>
              <a:gd name="connsiteY51" fmla="*/ 1643655 h 3346347"/>
              <a:gd name="connsiteX52" fmla="*/ 6832299 w 7296148"/>
              <a:gd name="connsiteY52" fmla="*/ 1643655 h 3346347"/>
              <a:gd name="connsiteX53" fmla="*/ 6832299 w 7296148"/>
              <a:gd name="connsiteY53" fmla="*/ 324743 h 3346347"/>
              <a:gd name="connsiteX54" fmla="*/ 4745036 w 7296148"/>
              <a:gd name="connsiteY54" fmla="*/ 324743 h 3346347"/>
              <a:gd name="connsiteX55" fmla="*/ 2605086 w 7296148"/>
              <a:gd name="connsiteY55" fmla="*/ 324743 h 3346347"/>
              <a:gd name="connsiteX56" fmla="*/ 2605086 w 7296148"/>
              <a:gd name="connsiteY56" fmla="*/ 3047007 h 3346347"/>
              <a:gd name="connsiteX57" fmla="*/ 4685999 w 7296148"/>
              <a:gd name="connsiteY57" fmla="*/ 3047007 h 3346347"/>
              <a:gd name="connsiteX58" fmla="*/ 4685999 w 7296148"/>
              <a:gd name="connsiteY58" fmla="*/ 324743 h 3346347"/>
              <a:gd name="connsiteX59" fmla="*/ 2605086 w 7296148"/>
              <a:gd name="connsiteY59" fmla="*/ 324743 h 3346347"/>
              <a:gd name="connsiteX60" fmla="*/ 471487 w 7296148"/>
              <a:gd name="connsiteY60" fmla="*/ 324743 h 3346347"/>
              <a:gd name="connsiteX61" fmla="*/ 471487 w 7296148"/>
              <a:gd name="connsiteY61" fmla="*/ 1643655 h 3346347"/>
              <a:gd name="connsiteX62" fmla="*/ 2546050 w 7296148"/>
              <a:gd name="connsiteY62" fmla="*/ 1643655 h 3346347"/>
              <a:gd name="connsiteX63" fmla="*/ 2546050 w 7296148"/>
              <a:gd name="connsiteY63" fmla="*/ 324743 h 3346347"/>
              <a:gd name="connsiteX64" fmla="*/ 471487 w 7296148"/>
              <a:gd name="connsiteY64" fmla="*/ 324743 h 3346347"/>
              <a:gd name="connsiteX65" fmla="*/ 61104 w 7296148"/>
              <a:gd name="connsiteY65" fmla="*/ 324743 h 3346347"/>
              <a:gd name="connsiteX66" fmla="*/ 61104 w 7296148"/>
              <a:gd name="connsiteY66" fmla="*/ 1643655 h 3346347"/>
              <a:gd name="connsiteX67" fmla="*/ 412450 w 7296148"/>
              <a:gd name="connsiteY67" fmla="*/ 1643655 h 3346347"/>
              <a:gd name="connsiteX68" fmla="*/ 412450 w 7296148"/>
              <a:gd name="connsiteY68" fmla="*/ 324743 h 3346347"/>
              <a:gd name="connsiteX69" fmla="*/ 61104 w 7296148"/>
              <a:gd name="connsiteY69" fmla="*/ 324743 h 3346347"/>
              <a:gd name="connsiteX70" fmla="*/ 6891336 w 7296148"/>
              <a:gd name="connsiteY70" fmla="*/ 61104 h 3346347"/>
              <a:gd name="connsiteX71" fmla="*/ 6891336 w 7296148"/>
              <a:gd name="connsiteY71" fmla="*/ 265706 h 3346347"/>
              <a:gd name="connsiteX72" fmla="*/ 7235044 w 7296148"/>
              <a:gd name="connsiteY72" fmla="*/ 265706 h 3346347"/>
              <a:gd name="connsiteX73" fmla="*/ 7235044 w 7296148"/>
              <a:gd name="connsiteY73" fmla="*/ 61104 h 3346347"/>
              <a:gd name="connsiteX74" fmla="*/ 6891336 w 7296148"/>
              <a:gd name="connsiteY74" fmla="*/ 61104 h 3346347"/>
              <a:gd name="connsiteX75" fmla="*/ 4745036 w 7296148"/>
              <a:gd name="connsiteY75" fmla="*/ 61104 h 3346347"/>
              <a:gd name="connsiteX76" fmla="*/ 4745036 w 7296148"/>
              <a:gd name="connsiteY76" fmla="*/ 265706 h 3346347"/>
              <a:gd name="connsiteX77" fmla="*/ 6832299 w 7296148"/>
              <a:gd name="connsiteY77" fmla="*/ 265706 h 3346347"/>
              <a:gd name="connsiteX78" fmla="*/ 6832299 w 7296148"/>
              <a:gd name="connsiteY78" fmla="*/ 61104 h 3346347"/>
              <a:gd name="connsiteX79" fmla="*/ 4745036 w 7296148"/>
              <a:gd name="connsiteY79" fmla="*/ 61104 h 3346347"/>
              <a:gd name="connsiteX80" fmla="*/ 2605086 w 7296148"/>
              <a:gd name="connsiteY80" fmla="*/ 61104 h 3346347"/>
              <a:gd name="connsiteX81" fmla="*/ 2605086 w 7296148"/>
              <a:gd name="connsiteY81" fmla="*/ 265706 h 3346347"/>
              <a:gd name="connsiteX82" fmla="*/ 4685999 w 7296148"/>
              <a:gd name="connsiteY82" fmla="*/ 265706 h 3346347"/>
              <a:gd name="connsiteX83" fmla="*/ 4685999 w 7296148"/>
              <a:gd name="connsiteY83" fmla="*/ 61104 h 3346347"/>
              <a:gd name="connsiteX84" fmla="*/ 2605086 w 7296148"/>
              <a:gd name="connsiteY84" fmla="*/ 61104 h 3346347"/>
              <a:gd name="connsiteX85" fmla="*/ 471487 w 7296148"/>
              <a:gd name="connsiteY85" fmla="*/ 61104 h 3346347"/>
              <a:gd name="connsiteX86" fmla="*/ 471487 w 7296148"/>
              <a:gd name="connsiteY86" fmla="*/ 265706 h 3346347"/>
              <a:gd name="connsiteX87" fmla="*/ 2546050 w 7296148"/>
              <a:gd name="connsiteY87" fmla="*/ 265706 h 3346347"/>
              <a:gd name="connsiteX88" fmla="*/ 2546050 w 7296148"/>
              <a:gd name="connsiteY88" fmla="*/ 61104 h 3346347"/>
              <a:gd name="connsiteX89" fmla="*/ 471487 w 7296148"/>
              <a:gd name="connsiteY89" fmla="*/ 61104 h 3346347"/>
              <a:gd name="connsiteX90" fmla="*/ 61104 w 7296148"/>
              <a:gd name="connsiteY90" fmla="*/ 61104 h 3346347"/>
              <a:gd name="connsiteX91" fmla="*/ 61104 w 7296148"/>
              <a:gd name="connsiteY91" fmla="*/ 265706 h 3346347"/>
              <a:gd name="connsiteX92" fmla="*/ 412450 w 7296148"/>
              <a:gd name="connsiteY92" fmla="*/ 265706 h 3346347"/>
              <a:gd name="connsiteX93" fmla="*/ 412450 w 7296148"/>
              <a:gd name="connsiteY93" fmla="*/ 61104 h 3346347"/>
              <a:gd name="connsiteX94" fmla="*/ 61104 w 7296148"/>
              <a:gd name="connsiteY94" fmla="*/ 61104 h 3346347"/>
              <a:gd name="connsiteX95" fmla="*/ 0 w 7296148"/>
              <a:gd name="connsiteY95" fmla="*/ 0 h 3346347"/>
              <a:gd name="connsiteX96" fmla="*/ 7296148 w 7296148"/>
              <a:gd name="connsiteY96" fmla="*/ 0 h 3346347"/>
              <a:gd name="connsiteX97" fmla="*/ 7296148 w 7296148"/>
              <a:gd name="connsiteY97" fmla="*/ 3346347 h 3346347"/>
              <a:gd name="connsiteX98" fmla="*/ 0 w 7296148"/>
              <a:gd name="connsiteY98" fmla="*/ 3346347 h 3346347"/>
              <a:gd name="connsiteX99" fmla="*/ 0 w 7296148"/>
              <a:gd name="connsiteY99" fmla="*/ 0 h 3346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7296148" h="3346347">
                <a:moveTo>
                  <a:pt x="6891336" y="3106044"/>
                </a:moveTo>
                <a:lnTo>
                  <a:pt x="6891336" y="3285243"/>
                </a:lnTo>
                <a:lnTo>
                  <a:pt x="7235044" y="3285243"/>
                </a:lnTo>
                <a:lnTo>
                  <a:pt x="7235044" y="3106044"/>
                </a:lnTo>
                <a:lnTo>
                  <a:pt x="6891336" y="3106044"/>
                </a:lnTo>
                <a:close/>
                <a:moveTo>
                  <a:pt x="4745036" y="3106044"/>
                </a:moveTo>
                <a:lnTo>
                  <a:pt x="4745036" y="3285243"/>
                </a:lnTo>
                <a:lnTo>
                  <a:pt x="6832299" y="3285243"/>
                </a:lnTo>
                <a:lnTo>
                  <a:pt x="6832299" y="3106044"/>
                </a:lnTo>
                <a:lnTo>
                  <a:pt x="4745036" y="3106044"/>
                </a:lnTo>
                <a:close/>
                <a:moveTo>
                  <a:pt x="2605086" y="3106044"/>
                </a:moveTo>
                <a:lnTo>
                  <a:pt x="2605086" y="3285243"/>
                </a:lnTo>
                <a:lnTo>
                  <a:pt x="4685999" y="3285243"/>
                </a:lnTo>
                <a:lnTo>
                  <a:pt x="4685999" y="3106044"/>
                </a:lnTo>
                <a:lnTo>
                  <a:pt x="2605086" y="3106044"/>
                </a:lnTo>
                <a:close/>
                <a:moveTo>
                  <a:pt x="471487" y="3106044"/>
                </a:moveTo>
                <a:lnTo>
                  <a:pt x="471487" y="3285243"/>
                </a:lnTo>
                <a:lnTo>
                  <a:pt x="2546050" y="3285243"/>
                </a:lnTo>
                <a:lnTo>
                  <a:pt x="2546050" y="3106044"/>
                </a:lnTo>
                <a:lnTo>
                  <a:pt x="471487" y="3106044"/>
                </a:lnTo>
                <a:close/>
                <a:moveTo>
                  <a:pt x="61104" y="3106044"/>
                </a:moveTo>
                <a:lnTo>
                  <a:pt x="61104" y="3285243"/>
                </a:lnTo>
                <a:lnTo>
                  <a:pt x="412450" y="3285243"/>
                </a:lnTo>
                <a:lnTo>
                  <a:pt x="412450" y="3106044"/>
                </a:lnTo>
                <a:lnTo>
                  <a:pt x="61104" y="3106044"/>
                </a:lnTo>
                <a:close/>
                <a:moveTo>
                  <a:pt x="6891336" y="1702692"/>
                </a:moveTo>
                <a:lnTo>
                  <a:pt x="6891336" y="3047007"/>
                </a:lnTo>
                <a:lnTo>
                  <a:pt x="7235044" y="3047007"/>
                </a:lnTo>
                <a:lnTo>
                  <a:pt x="7235044" y="1702692"/>
                </a:lnTo>
                <a:lnTo>
                  <a:pt x="6891336" y="1702692"/>
                </a:lnTo>
                <a:close/>
                <a:moveTo>
                  <a:pt x="4745036" y="1702692"/>
                </a:moveTo>
                <a:lnTo>
                  <a:pt x="4745036" y="3047007"/>
                </a:lnTo>
                <a:lnTo>
                  <a:pt x="6832299" y="3047007"/>
                </a:lnTo>
                <a:lnTo>
                  <a:pt x="6832299" y="1702692"/>
                </a:lnTo>
                <a:lnTo>
                  <a:pt x="4745036" y="1702692"/>
                </a:lnTo>
                <a:close/>
                <a:moveTo>
                  <a:pt x="471487" y="1702692"/>
                </a:moveTo>
                <a:lnTo>
                  <a:pt x="471487" y="3047007"/>
                </a:lnTo>
                <a:lnTo>
                  <a:pt x="2546050" y="3047007"/>
                </a:lnTo>
                <a:lnTo>
                  <a:pt x="2546050" y="1702692"/>
                </a:lnTo>
                <a:lnTo>
                  <a:pt x="471487" y="1702692"/>
                </a:lnTo>
                <a:close/>
                <a:moveTo>
                  <a:pt x="61104" y="1702692"/>
                </a:moveTo>
                <a:lnTo>
                  <a:pt x="61104" y="3047007"/>
                </a:lnTo>
                <a:lnTo>
                  <a:pt x="412450" y="3047007"/>
                </a:lnTo>
                <a:lnTo>
                  <a:pt x="412450" y="1702692"/>
                </a:lnTo>
                <a:lnTo>
                  <a:pt x="61104" y="1702692"/>
                </a:lnTo>
                <a:close/>
                <a:moveTo>
                  <a:pt x="6891336" y="324743"/>
                </a:moveTo>
                <a:lnTo>
                  <a:pt x="6891336" y="1643655"/>
                </a:lnTo>
                <a:lnTo>
                  <a:pt x="7235044" y="1643655"/>
                </a:lnTo>
                <a:lnTo>
                  <a:pt x="7235044" y="324743"/>
                </a:lnTo>
                <a:lnTo>
                  <a:pt x="6891336" y="324743"/>
                </a:lnTo>
                <a:close/>
                <a:moveTo>
                  <a:pt x="4745036" y="324743"/>
                </a:moveTo>
                <a:lnTo>
                  <a:pt x="4745036" y="1643655"/>
                </a:lnTo>
                <a:lnTo>
                  <a:pt x="6832299" y="1643655"/>
                </a:lnTo>
                <a:lnTo>
                  <a:pt x="6832299" y="324743"/>
                </a:lnTo>
                <a:lnTo>
                  <a:pt x="4745036" y="324743"/>
                </a:lnTo>
                <a:close/>
                <a:moveTo>
                  <a:pt x="2605086" y="324743"/>
                </a:moveTo>
                <a:lnTo>
                  <a:pt x="2605086" y="3047007"/>
                </a:lnTo>
                <a:lnTo>
                  <a:pt x="4685999" y="3047007"/>
                </a:lnTo>
                <a:lnTo>
                  <a:pt x="4685999" y="324743"/>
                </a:lnTo>
                <a:lnTo>
                  <a:pt x="2605086" y="324743"/>
                </a:lnTo>
                <a:close/>
                <a:moveTo>
                  <a:pt x="471487" y="324743"/>
                </a:moveTo>
                <a:lnTo>
                  <a:pt x="471487" y="1643655"/>
                </a:lnTo>
                <a:lnTo>
                  <a:pt x="2546050" y="1643655"/>
                </a:lnTo>
                <a:lnTo>
                  <a:pt x="2546050" y="324743"/>
                </a:lnTo>
                <a:lnTo>
                  <a:pt x="471487" y="324743"/>
                </a:lnTo>
                <a:close/>
                <a:moveTo>
                  <a:pt x="61104" y="324743"/>
                </a:moveTo>
                <a:lnTo>
                  <a:pt x="61104" y="1643655"/>
                </a:lnTo>
                <a:lnTo>
                  <a:pt x="412450" y="1643655"/>
                </a:lnTo>
                <a:lnTo>
                  <a:pt x="412450" y="324743"/>
                </a:lnTo>
                <a:lnTo>
                  <a:pt x="61104" y="324743"/>
                </a:lnTo>
                <a:close/>
                <a:moveTo>
                  <a:pt x="6891336" y="61104"/>
                </a:moveTo>
                <a:lnTo>
                  <a:pt x="6891336" y="265706"/>
                </a:lnTo>
                <a:lnTo>
                  <a:pt x="7235044" y="265706"/>
                </a:lnTo>
                <a:lnTo>
                  <a:pt x="7235044" y="61104"/>
                </a:lnTo>
                <a:lnTo>
                  <a:pt x="6891336" y="61104"/>
                </a:lnTo>
                <a:close/>
                <a:moveTo>
                  <a:pt x="4745036" y="61104"/>
                </a:moveTo>
                <a:lnTo>
                  <a:pt x="4745036" y="265706"/>
                </a:lnTo>
                <a:lnTo>
                  <a:pt x="6832299" y="265706"/>
                </a:lnTo>
                <a:lnTo>
                  <a:pt x="6832299" y="61104"/>
                </a:lnTo>
                <a:lnTo>
                  <a:pt x="4745036" y="61104"/>
                </a:lnTo>
                <a:close/>
                <a:moveTo>
                  <a:pt x="2605086" y="61104"/>
                </a:moveTo>
                <a:lnTo>
                  <a:pt x="2605086" y="265706"/>
                </a:lnTo>
                <a:lnTo>
                  <a:pt x="4685999" y="265706"/>
                </a:lnTo>
                <a:lnTo>
                  <a:pt x="4685999" y="61104"/>
                </a:lnTo>
                <a:lnTo>
                  <a:pt x="2605086" y="61104"/>
                </a:lnTo>
                <a:close/>
                <a:moveTo>
                  <a:pt x="471487" y="61104"/>
                </a:moveTo>
                <a:lnTo>
                  <a:pt x="471487" y="265706"/>
                </a:lnTo>
                <a:lnTo>
                  <a:pt x="2546050" y="265706"/>
                </a:lnTo>
                <a:lnTo>
                  <a:pt x="2546050" y="61104"/>
                </a:lnTo>
                <a:lnTo>
                  <a:pt x="471487" y="61104"/>
                </a:lnTo>
                <a:close/>
                <a:moveTo>
                  <a:pt x="61104" y="61104"/>
                </a:moveTo>
                <a:lnTo>
                  <a:pt x="61104" y="265706"/>
                </a:lnTo>
                <a:lnTo>
                  <a:pt x="412450" y="265706"/>
                </a:lnTo>
                <a:lnTo>
                  <a:pt x="412450" y="61104"/>
                </a:lnTo>
                <a:lnTo>
                  <a:pt x="61104" y="61104"/>
                </a:lnTo>
                <a:close/>
                <a:moveTo>
                  <a:pt x="0" y="0"/>
                </a:moveTo>
                <a:lnTo>
                  <a:pt x="7296148" y="0"/>
                </a:lnTo>
                <a:lnTo>
                  <a:pt x="7296148" y="3346347"/>
                </a:lnTo>
                <a:lnTo>
                  <a:pt x="0" y="3346347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2255AD40-0B16-43D5-AB75-E9C8DE385F8E}"/>
              </a:ext>
            </a:extLst>
          </p:cNvPr>
          <p:cNvGrpSpPr/>
          <p:nvPr/>
        </p:nvGrpSpPr>
        <p:grpSpPr>
          <a:xfrm>
            <a:off x="4862989" y="1531678"/>
            <a:ext cx="180020" cy="3776689"/>
            <a:chOff x="4862989" y="1531678"/>
            <a:chExt cx="180020" cy="3776689"/>
          </a:xfrm>
          <a:solidFill>
            <a:schemeClr val="tx1"/>
          </a:solidFill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59EE55A2-D93A-493D-91E4-258C07797D54}"/>
                </a:ext>
              </a:extLst>
            </p:cNvPr>
            <p:cNvSpPr/>
            <p:nvPr/>
          </p:nvSpPr>
          <p:spPr bwMode="auto">
            <a:xfrm>
              <a:off x="4923481" y="1673805"/>
              <a:ext cx="59037" cy="3510390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1FA5A5F3-12B9-4C17-AFB2-A1B31DC8A5AE}"/>
                </a:ext>
              </a:extLst>
            </p:cNvPr>
            <p:cNvSpPr/>
            <p:nvPr/>
          </p:nvSpPr>
          <p:spPr bwMode="auto">
            <a:xfrm>
              <a:off x="4862989" y="1531678"/>
              <a:ext cx="180020" cy="180020"/>
            </a:xfrm>
            <a:prstGeom prst="ellips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2B6721E7-E8E7-4F02-BAC5-631B04E081EF}"/>
                </a:ext>
              </a:extLst>
            </p:cNvPr>
            <p:cNvSpPr/>
            <p:nvPr/>
          </p:nvSpPr>
          <p:spPr bwMode="auto">
            <a:xfrm>
              <a:off x="4862989" y="5128347"/>
              <a:ext cx="180020" cy="180020"/>
            </a:xfrm>
            <a:prstGeom prst="ellipse">
              <a:avLst/>
            </a:prstGeom>
            <a:grpFill/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12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0B780A9-8943-471A-AF8C-9191723FCFC7}"/>
              </a:ext>
            </a:extLst>
          </p:cNvPr>
          <p:cNvGrpSpPr/>
          <p:nvPr/>
        </p:nvGrpSpPr>
        <p:grpSpPr>
          <a:xfrm>
            <a:off x="1215841" y="313239"/>
            <a:ext cx="527350" cy="913707"/>
            <a:chOff x="1215841" y="313239"/>
            <a:chExt cx="527350" cy="913707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F73F262-AF93-4F30-A227-29DCA3091D46}"/>
                </a:ext>
              </a:extLst>
            </p:cNvPr>
            <p:cNvSpPr/>
            <p:nvPr/>
          </p:nvSpPr>
          <p:spPr bwMode="auto">
            <a:xfrm>
              <a:off x="1294423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DEC54BC-EDFF-41B2-AA7C-D0D242E136D8}"/>
                </a:ext>
              </a:extLst>
            </p:cNvPr>
            <p:cNvGrpSpPr/>
            <p:nvPr/>
          </p:nvGrpSpPr>
          <p:grpSpPr>
            <a:xfrm>
              <a:off x="1414667" y="786074"/>
              <a:ext cx="129698" cy="75940"/>
              <a:chOff x="649585" y="629953"/>
              <a:chExt cx="216370" cy="126687"/>
            </a:xfrm>
            <a:solidFill>
              <a:srgbClr val="0070C0"/>
            </a:solidFill>
          </p:grpSpPr>
          <p:sp>
            <p:nvSpPr>
              <p:cNvPr id="57" name="二等辺三角形 56">
                <a:extLst>
                  <a:ext uri="{FF2B5EF4-FFF2-40B4-BE49-F238E27FC236}">
                    <a16:creationId xmlns:a16="http://schemas.microsoft.com/office/drawing/2014/main" id="{65B8D60A-083C-4CDE-BEFB-36B0A2D0DBEE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二等辺三角形 57">
                <a:extLst>
                  <a:ext uri="{FF2B5EF4-FFF2-40B4-BE49-F238E27FC236}">
                    <a16:creationId xmlns:a16="http://schemas.microsoft.com/office/drawing/2014/main" id="{9FDAA4FD-A9E5-4BE5-A929-BC684ACAC7E4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DC21173-A758-4497-8B06-093C372AEA05}"/>
                </a:ext>
              </a:extLst>
            </p:cNvPr>
            <p:cNvSpPr/>
            <p:nvPr/>
          </p:nvSpPr>
          <p:spPr bwMode="auto">
            <a:xfrm>
              <a:off x="1215841" y="31323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74090682-C3A4-415E-9514-705E27BDBFD9}"/>
                </a:ext>
              </a:extLst>
            </p:cNvPr>
            <p:cNvSpPr/>
            <p:nvPr/>
          </p:nvSpPr>
          <p:spPr bwMode="auto">
            <a:xfrm>
              <a:off x="1262590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3684D8F-17F7-4C3E-8DA9-0E4DAB1501D4}"/>
              </a:ext>
            </a:extLst>
          </p:cNvPr>
          <p:cNvGrpSpPr/>
          <p:nvPr/>
        </p:nvGrpSpPr>
        <p:grpSpPr>
          <a:xfrm>
            <a:off x="1896947" y="336410"/>
            <a:ext cx="472580" cy="890536"/>
            <a:chOff x="1896947" y="336410"/>
            <a:chExt cx="472580" cy="890536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200C435C-E546-49CA-8E43-C001F8AC8A57}"/>
                </a:ext>
              </a:extLst>
            </p:cNvPr>
            <p:cNvSpPr/>
            <p:nvPr/>
          </p:nvSpPr>
          <p:spPr bwMode="auto">
            <a:xfrm>
              <a:off x="1896947" y="33641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4CF75B53-843C-4913-8987-BEE0F6F90C61}"/>
                </a:ext>
              </a:extLst>
            </p:cNvPr>
            <p:cNvSpPr/>
            <p:nvPr/>
          </p:nvSpPr>
          <p:spPr bwMode="auto">
            <a:xfrm>
              <a:off x="1946885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1BC37FA2-E299-4A22-9E22-95E8384793AC}"/>
                </a:ext>
              </a:extLst>
            </p:cNvPr>
            <p:cNvGrpSpPr/>
            <p:nvPr/>
          </p:nvGrpSpPr>
          <p:grpSpPr>
            <a:xfrm>
              <a:off x="2067129" y="786074"/>
              <a:ext cx="129698" cy="75940"/>
              <a:chOff x="649585" y="629953"/>
              <a:chExt cx="216370" cy="126687"/>
            </a:xfrm>
            <a:solidFill>
              <a:srgbClr val="0070C0"/>
            </a:solidFill>
          </p:grpSpPr>
          <p:sp>
            <p:nvSpPr>
              <p:cNvPr id="64" name="二等辺三角形 63">
                <a:extLst>
                  <a:ext uri="{FF2B5EF4-FFF2-40B4-BE49-F238E27FC236}">
                    <a16:creationId xmlns:a16="http://schemas.microsoft.com/office/drawing/2014/main" id="{081050CB-630C-4DB7-81DF-25D178AEADED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F0C398D9-531C-43B6-A2C3-80157AB1580C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16B60D43-199F-48B0-8F9B-53F5D135F853}"/>
                </a:ext>
              </a:extLst>
            </p:cNvPr>
            <p:cNvSpPr/>
            <p:nvPr/>
          </p:nvSpPr>
          <p:spPr bwMode="auto">
            <a:xfrm>
              <a:off x="1915052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55B4464-A0D7-4AEB-B92D-BCEA77084B0B}"/>
              </a:ext>
            </a:extLst>
          </p:cNvPr>
          <p:cNvGrpSpPr/>
          <p:nvPr/>
        </p:nvGrpSpPr>
        <p:grpSpPr>
          <a:xfrm>
            <a:off x="3338623" y="349358"/>
            <a:ext cx="485214" cy="877588"/>
            <a:chOff x="3338623" y="349358"/>
            <a:chExt cx="485214" cy="877588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C820409-825C-42E1-BCF4-6D7484E98381}"/>
                </a:ext>
              </a:extLst>
            </p:cNvPr>
            <p:cNvSpPr/>
            <p:nvPr/>
          </p:nvSpPr>
          <p:spPr bwMode="auto">
            <a:xfrm>
              <a:off x="3338623" y="34935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9BE44BE-4C40-4C02-AC62-37F72F32DF21}"/>
                </a:ext>
              </a:extLst>
            </p:cNvPr>
            <p:cNvSpPr/>
            <p:nvPr/>
          </p:nvSpPr>
          <p:spPr bwMode="auto">
            <a:xfrm>
              <a:off x="3396137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6AA3659-EFB6-43EC-813C-67A36501AC30}"/>
                </a:ext>
              </a:extLst>
            </p:cNvPr>
            <p:cNvGrpSpPr/>
            <p:nvPr/>
          </p:nvGrpSpPr>
          <p:grpSpPr>
            <a:xfrm>
              <a:off x="3516381" y="786074"/>
              <a:ext cx="129698" cy="75940"/>
              <a:chOff x="649585" y="629953"/>
              <a:chExt cx="216370" cy="126687"/>
            </a:xfrm>
            <a:solidFill>
              <a:srgbClr val="FF0000"/>
            </a:solidFill>
          </p:grpSpPr>
          <p:sp>
            <p:nvSpPr>
              <p:cNvPr id="22" name="二等辺三角形 21">
                <a:extLst>
                  <a:ext uri="{FF2B5EF4-FFF2-40B4-BE49-F238E27FC236}">
                    <a16:creationId xmlns:a16="http://schemas.microsoft.com/office/drawing/2014/main" id="{CDF13BDE-A668-4865-879C-C5D2DFD990E7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二等辺三角形 22">
                <a:extLst>
                  <a:ext uri="{FF2B5EF4-FFF2-40B4-BE49-F238E27FC236}">
                    <a16:creationId xmlns:a16="http://schemas.microsoft.com/office/drawing/2014/main" id="{6E8EE0EE-EFDE-46CF-95B3-C5DA86EA37B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205367A9-6463-412A-B7AE-D8BF5E52E874}"/>
                </a:ext>
              </a:extLst>
            </p:cNvPr>
            <p:cNvSpPr/>
            <p:nvPr/>
          </p:nvSpPr>
          <p:spPr bwMode="auto">
            <a:xfrm>
              <a:off x="3364304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B42EC18F-CCBF-4C7B-9159-1A7B7AABA573}"/>
              </a:ext>
            </a:extLst>
          </p:cNvPr>
          <p:cNvGrpSpPr/>
          <p:nvPr/>
        </p:nvGrpSpPr>
        <p:grpSpPr>
          <a:xfrm>
            <a:off x="4007895" y="334894"/>
            <a:ext cx="452166" cy="892052"/>
            <a:chOff x="4007895" y="334894"/>
            <a:chExt cx="452166" cy="892052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7F10A1BB-DBB4-40C0-9D35-FDAA2FD67E97}"/>
                </a:ext>
              </a:extLst>
            </p:cNvPr>
            <p:cNvSpPr/>
            <p:nvPr/>
          </p:nvSpPr>
          <p:spPr bwMode="auto">
            <a:xfrm>
              <a:off x="4007895" y="334894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B62A8FBA-9DC2-4C2F-93B5-3AC1BAB447C6}"/>
                </a:ext>
              </a:extLst>
            </p:cNvPr>
            <p:cNvSpPr/>
            <p:nvPr/>
          </p:nvSpPr>
          <p:spPr bwMode="auto">
            <a:xfrm rot="19800000">
              <a:off x="4294341" y="538183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4DA70018-07BF-41BE-859E-AF3B3CD1CD84}"/>
                </a:ext>
              </a:extLst>
            </p:cNvPr>
            <p:cNvSpPr/>
            <p:nvPr/>
          </p:nvSpPr>
          <p:spPr bwMode="auto">
            <a:xfrm rot="1800000" flipH="1">
              <a:off x="4051454" y="538182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43993EC7-98F1-4954-B911-4A2E55DEBE0F}"/>
                </a:ext>
              </a:extLst>
            </p:cNvPr>
            <p:cNvSpPr/>
            <p:nvPr/>
          </p:nvSpPr>
          <p:spPr bwMode="auto">
            <a:xfrm rot="19800000">
              <a:off x="4294341" y="612002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7903C0F0-EB8E-4272-9CCC-6AC2B8CB2F2E}"/>
                </a:ext>
              </a:extLst>
            </p:cNvPr>
            <p:cNvSpPr/>
            <p:nvPr/>
          </p:nvSpPr>
          <p:spPr bwMode="auto">
            <a:xfrm rot="1800000" flipH="1">
              <a:off x="4051454" y="612001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B26FF05-1A7D-4FB0-AE84-349024A64129}"/>
                </a:ext>
              </a:extLst>
            </p:cNvPr>
            <p:cNvSpPr/>
            <p:nvPr/>
          </p:nvSpPr>
          <p:spPr bwMode="auto">
            <a:xfrm>
              <a:off x="4048599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ADDE7C22-34BB-4FD0-8D00-AC314D8CF193}"/>
                </a:ext>
              </a:extLst>
            </p:cNvPr>
            <p:cNvGrpSpPr/>
            <p:nvPr/>
          </p:nvGrpSpPr>
          <p:grpSpPr>
            <a:xfrm>
              <a:off x="4168843" y="786074"/>
              <a:ext cx="129698" cy="75940"/>
              <a:chOff x="649585" y="629953"/>
              <a:chExt cx="216370" cy="126687"/>
            </a:xfrm>
            <a:solidFill>
              <a:srgbClr val="FF0000"/>
            </a:solidFill>
          </p:grpSpPr>
          <p:sp>
            <p:nvSpPr>
              <p:cNvPr id="28" name="二等辺三角形 27">
                <a:extLst>
                  <a:ext uri="{FF2B5EF4-FFF2-40B4-BE49-F238E27FC236}">
                    <a16:creationId xmlns:a16="http://schemas.microsoft.com/office/drawing/2014/main" id="{1CAB922B-59CE-434B-996C-A7920989796C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" name="二等辺三角形 28">
                <a:extLst>
                  <a:ext uri="{FF2B5EF4-FFF2-40B4-BE49-F238E27FC236}">
                    <a16:creationId xmlns:a16="http://schemas.microsoft.com/office/drawing/2014/main" id="{986D4C12-CB7C-4701-8281-D29CDAED1433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162104D3-40E9-4C94-B91A-2A11528F49EB}"/>
                </a:ext>
              </a:extLst>
            </p:cNvPr>
            <p:cNvSpPr/>
            <p:nvPr/>
          </p:nvSpPr>
          <p:spPr bwMode="auto">
            <a:xfrm>
              <a:off x="4016766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2859DCB-E55F-40AF-ABC0-1F4BAE153FA6}"/>
              </a:ext>
            </a:extLst>
          </p:cNvPr>
          <p:cNvGrpSpPr/>
          <p:nvPr/>
        </p:nvGrpSpPr>
        <p:grpSpPr>
          <a:xfrm>
            <a:off x="664607" y="379411"/>
            <a:ext cx="433852" cy="847535"/>
            <a:chOff x="664607" y="379411"/>
            <a:chExt cx="433852" cy="847535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18D83DF-8DBD-41CA-915F-FA0E199B6D93}"/>
                </a:ext>
              </a:extLst>
            </p:cNvPr>
            <p:cNvSpPr/>
            <p:nvPr/>
          </p:nvSpPr>
          <p:spPr bwMode="auto">
            <a:xfrm>
              <a:off x="696440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D3C626A-B8DC-41BE-A90B-72471EB8CC04}"/>
                </a:ext>
              </a:extLst>
            </p:cNvPr>
            <p:cNvGrpSpPr/>
            <p:nvPr/>
          </p:nvGrpSpPr>
          <p:grpSpPr>
            <a:xfrm>
              <a:off x="816684" y="786074"/>
              <a:ext cx="129698" cy="75940"/>
              <a:chOff x="649585" y="629953"/>
              <a:chExt cx="216370" cy="126687"/>
            </a:xfrm>
            <a:solidFill>
              <a:srgbClr val="0070C0"/>
            </a:solidFill>
          </p:grpSpPr>
          <p:sp>
            <p:nvSpPr>
              <p:cNvPr id="49" name="二等辺三角形 48">
                <a:extLst>
                  <a:ext uri="{FF2B5EF4-FFF2-40B4-BE49-F238E27FC236}">
                    <a16:creationId xmlns:a16="http://schemas.microsoft.com/office/drawing/2014/main" id="{CFA6BC5C-B2AA-406D-821F-AFD2A6A86692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二等辺三角形 49">
                <a:extLst>
                  <a:ext uri="{FF2B5EF4-FFF2-40B4-BE49-F238E27FC236}">
                    <a16:creationId xmlns:a16="http://schemas.microsoft.com/office/drawing/2014/main" id="{0B97A6C0-5AE8-4983-8307-438021BA07E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2D2559CB-31F1-47A8-82D6-58C36DEB0827}"/>
                </a:ext>
              </a:extLst>
            </p:cNvPr>
            <p:cNvSpPr/>
            <p:nvPr/>
          </p:nvSpPr>
          <p:spPr bwMode="auto">
            <a:xfrm>
              <a:off x="664607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7E6B019-C3DC-435A-B6A2-7F72403F6F0A}"/>
              </a:ext>
            </a:extLst>
          </p:cNvPr>
          <p:cNvGrpSpPr/>
          <p:nvPr/>
        </p:nvGrpSpPr>
        <p:grpSpPr>
          <a:xfrm>
            <a:off x="2733273" y="379411"/>
            <a:ext cx="433852" cy="847535"/>
            <a:chOff x="2733273" y="379411"/>
            <a:chExt cx="433852" cy="847535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D5FF09B-EC33-472E-BB23-5A35E808503B}"/>
                </a:ext>
              </a:extLst>
            </p:cNvPr>
            <p:cNvSpPr/>
            <p:nvPr/>
          </p:nvSpPr>
          <p:spPr bwMode="auto">
            <a:xfrm>
              <a:off x="2765106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2F2A333B-D4B3-40A6-A900-218D577FAD8C}"/>
                </a:ext>
              </a:extLst>
            </p:cNvPr>
            <p:cNvGrpSpPr/>
            <p:nvPr/>
          </p:nvGrpSpPr>
          <p:grpSpPr>
            <a:xfrm>
              <a:off x="2885350" y="786074"/>
              <a:ext cx="129698" cy="75940"/>
              <a:chOff x="649585" y="629953"/>
              <a:chExt cx="216370" cy="126687"/>
            </a:xfrm>
            <a:solidFill>
              <a:srgbClr val="FF0000"/>
            </a:solidFill>
          </p:grpSpPr>
          <p:sp>
            <p:nvSpPr>
              <p:cNvPr id="54" name="二等辺三角形 53">
                <a:extLst>
                  <a:ext uri="{FF2B5EF4-FFF2-40B4-BE49-F238E27FC236}">
                    <a16:creationId xmlns:a16="http://schemas.microsoft.com/office/drawing/2014/main" id="{AB672E75-7AEA-438E-A5CC-61DD1A01640A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二等辺三角形 54">
                <a:extLst>
                  <a:ext uri="{FF2B5EF4-FFF2-40B4-BE49-F238E27FC236}">
                    <a16:creationId xmlns:a16="http://schemas.microsoft.com/office/drawing/2014/main" id="{00C55BAF-F803-422D-9C2D-F92D1A087C2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AF7C3BDA-C904-400B-AA88-880B1707516F}"/>
                </a:ext>
              </a:extLst>
            </p:cNvPr>
            <p:cNvSpPr/>
            <p:nvPr/>
          </p:nvSpPr>
          <p:spPr bwMode="auto">
            <a:xfrm>
              <a:off x="2733273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593F327B-AF98-4F12-AA61-A22CA21510EB}"/>
              </a:ext>
            </a:extLst>
          </p:cNvPr>
          <p:cNvGrpSpPr/>
          <p:nvPr/>
        </p:nvGrpSpPr>
        <p:grpSpPr>
          <a:xfrm>
            <a:off x="1215841" y="1386389"/>
            <a:ext cx="527350" cy="913707"/>
            <a:chOff x="1215841" y="1386389"/>
            <a:chExt cx="527350" cy="913707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5D054B8D-1072-4F57-BC9B-EEDADA6D8DE5}"/>
                </a:ext>
              </a:extLst>
            </p:cNvPr>
            <p:cNvSpPr/>
            <p:nvPr/>
          </p:nvSpPr>
          <p:spPr bwMode="auto">
            <a:xfrm>
              <a:off x="1294423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1FB83439-7762-41D4-B168-313CA7DEB670}"/>
                </a:ext>
              </a:extLst>
            </p:cNvPr>
            <p:cNvGrpSpPr/>
            <p:nvPr/>
          </p:nvGrpSpPr>
          <p:grpSpPr>
            <a:xfrm>
              <a:off x="1414667" y="1859224"/>
              <a:ext cx="129698" cy="75940"/>
              <a:chOff x="649585" y="629953"/>
              <a:chExt cx="216370" cy="126687"/>
            </a:xfrm>
            <a:solidFill>
              <a:srgbClr val="339933"/>
            </a:solidFill>
          </p:grpSpPr>
          <p:sp>
            <p:nvSpPr>
              <p:cNvPr id="77" name="二等辺三角形 76">
                <a:extLst>
                  <a:ext uri="{FF2B5EF4-FFF2-40B4-BE49-F238E27FC236}">
                    <a16:creationId xmlns:a16="http://schemas.microsoft.com/office/drawing/2014/main" id="{4903DA2A-4BE4-4466-A1C0-2C159B9E6F24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8" name="二等辺三角形 77">
                <a:extLst>
                  <a:ext uri="{FF2B5EF4-FFF2-40B4-BE49-F238E27FC236}">
                    <a16:creationId xmlns:a16="http://schemas.microsoft.com/office/drawing/2014/main" id="{F171C9CA-24E9-403B-9827-6A38BFC3DC8B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974FBF1-7C10-4845-B3A8-43E2E25CA8B4}"/>
                </a:ext>
              </a:extLst>
            </p:cNvPr>
            <p:cNvSpPr/>
            <p:nvPr/>
          </p:nvSpPr>
          <p:spPr bwMode="auto">
            <a:xfrm>
              <a:off x="1215841" y="138638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1056DB81-8E3F-48E4-943B-691B6D78B35F}"/>
                </a:ext>
              </a:extLst>
            </p:cNvPr>
            <p:cNvSpPr/>
            <p:nvPr/>
          </p:nvSpPr>
          <p:spPr bwMode="auto">
            <a:xfrm>
              <a:off x="1262590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2760385-088C-4573-AE02-364CE817002B}"/>
              </a:ext>
            </a:extLst>
          </p:cNvPr>
          <p:cNvGrpSpPr/>
          <p:nvPr/>
        </p:nvGrpSpPr>
        <p:grpSpPr>
          <a:xfrm>
            <a:off x="1896947" y="1409560"/>
            <a:ext cx="472580" cy="890536"/>
            <a:chOff x="1896947" y="1409560"/>
            <a:chExt cx="472580" cy="890536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23250593-3257-4097-BA2A-43B1FFC2E341}"/>
                </a:ext>
              </a:extLst>
            </p:cNvPr>
            <p:cNvSpPr/>
            <p:nvPr/>
          </p:nvSpPr>
          <p:spPr bwMode="auto">
            <a:xfrm>
              <a:off x="1896947" y="140956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1C258B7-E447-4033-A8B5-B24A1B398B7A}"/>
                </a:ext>
              </a:extLst>
            </p:cNvPr>
            <p:cNvSpPr/>
            <p:nvPr/>
          </p:nvSpPr>
          <p:spPr bwMode="auto">
            <a:xfrm>
              <a:off x="1946885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BA11C86-79CD-4793-BAA5-D1DCC3CD3FD3}"/>
                </a:ext>
              </a:extLst>
            </p:cNvPr>
            <p:cNvGrpSpPr/>
            <p:nvPr/>
          </p:nvGrpSpPr>
          <p:grpSpPr>
            <a:xfrm>
              <a:off x="2067129" y="1859224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83" name="二等辺三角形 82">
                <a:extLst>
                  <a:ext uri="{FF2B5EF4-FFF2-40B4-BE49-F238E27FC236}">
                    <a16:creationId xmlns:a16="http://schemas.microsoft.com/office/drawing/2014/main" id="{19664606-028D-4843-88A9-F911C2B0B4F4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二等辺三角形 83">
                <a:extLst>
                  <a:ext uri="{FF2B5EF4-FFF2-40B4-BE49-F238E27FC236}">
                    <a16:creationId xmlns:a16="http://schemas.microsoft.com/office/drawing/2014/main" id="{37A45AE9-E45F-4BAF-9305-F82D6A28446C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2CEC3125-1D51-4DC3-932F-6D622BEEDA3C}"/>
                </a:ext>
              </a:extLst>
            </p:cNvPr>
            <p:cNvSpPr/>
            <p:nvPr/>
          </p:nvSpPr>
          <p:spPr bwMode="auto">
            <a:xfrm>
              <a:off x="1915052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DB91919-0679-44B0-901A-CDB1DE84D70E}"/>
              </a:ext>
            </a:extLst>
          </p:cNvPr>
          <p:cNvGrpSpPr/>
          <p:nvPr/>
        </p:nvGrpSpPr>
        <p:grpSpPr>
          <a:xfrm>
            <a:off x="3338623" y="1422508"/>
            <a:ext cx="485214" cy="877588"/>
            <a:chOff x="3338623" y="1422508"/>
            <a:chExt cx="485214" cy="877588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29926319-BE82-45DF-95A1-4204FB46B7E7}"/>
                </a:ext>
              </a:extLst>
            </p:cNvPr>
            <p:cNvSpPr/>
            <p:nvPr/>
          </p:nvSpPr>
          <p:spPr bwMode="auto">
            <a:xfrm>
              <a:off x="3338623" y="142250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08C613F-3437-4AD7-AD2A-82D26A37EC5F}"/>
                </a:ext>
              </a:extLst>
            </p:cNvPr>
            <p:cNvSpPr/>
            <p:nvPr/>
          </p:nvSpPr>
          <p:spPr bwMode="auto">
            <a:xfrm>
              <a:off x="3396137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456BA9A5-493C-4FF8-8209-18887B299A7D}"/>
                </a:ext>
              </a:extLst>
            </p:cNvPr>
            <p:cNvGrpSpPr/>
            <p:nvPr/>
          </p:nvGrpSpPr>
          <p:grpSpPr>
            <a:xfrm>
              <a:off x="3516381" y="1859224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88" name="二等辺三角形 87">
                <a:extLst>
                  <a:ext uri="{FF2B5EF4-FFF2-40B4-BE49-F238E27FC236}">
                    <a16:creationId xmlns:a16="http://schemas.microsoft.com/office/drawing/2014/main" id="{E17738D4-C98C-40A2-8646-25DC3E7675CE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二等辺三角形 88">
                <a:extLst>
                  <a:ext uri="{FF2B5EF4-FFF2-40B4-BE49-F238E27FC236}">
                    <a16:creationId xmlns:a16="http://schemas.microsoft.com/office/drawing/2014/main" id="{88D6F012-4ADE-483A-BDBE-8141F871D5B4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DDDBD765-118D-4199-A70F-98247455B1E0}"/>
                </a:ext>
              </a:extLst>
            </p:cNvPr>
            <p:cNvSpPr/>
            <p:nvPr/>
          </p:nvSpPr>
          <p:spPr bwMode="auto">
            <a:xfrm>
              <a:off x="3364304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1E7532A-6F62-4CE1-BF6F-D14932BE923E}"/>
              </a:ext>
            </a:extLst>
          </p:cNvPr>
          <p:cNvGrpSpPr/>
          <p:nvPr/>
        </p:nvGrpSpPr>
        <p:grpSpPr>
          <a:xfrm>
            <a:off x="4007895" y="1408044"/>
            <a:ext cx="452166" cy="892052"/>
            <a:chOff x="4007895" y="1408044"/>
            <a:chExt cx="452166" cy="892052"/>
          </a:xfrm>
        </p:grpSpPr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F601E1F9-A175-4159-BF89-B90CBA08D281}"/>
                </a:ext>
              </a:extLst>
            </p:cNvPr>
            <p:cNvSpPr/>
            <p:nvPr/>
          </p:nvSpPr>
          <p:spPr bwMode="auto">
            <a:xfrm>
              <a:off x="4007895" y="1408044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月 68">
              <a:extLst>
                <a:ext uri="{FF2B5EF4-FFF2-40B4-BE49-F238E27FC236}">
                  <a16:creationId xmlns:a16="http://schemas.microsoft.com/office/drawing/2014/main" id="{4B4F92F3-9843-41E1-BA39-0888F5A28C53}"/>
                </a:ext>
              </a:extLst>
            </p:cNvPr>
            <p:cNvSpPr/>
            <p:nvPr/>
          </p:nvSpPr>
          <p:spPr bwMode="auto">
            <a:xfrm rot="19800000">
              <a:off x="4294341" y="1611333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月 69">
              <a:extLst>
                <a:ext uri="{FF2B5EF4-FFF2-40B4-BE49-F238E27FC236}">
                  <a16:creationId xmlns:a16="http://schemas.microsoft.com/office/drawing/2014/main" id="{1FB64DE3-C645-402E-8F45-0C5848D8D21D}"/>
                </a:ext>
              </a:extLst>
            </p:cNvPr>
            <p:cNvSpPr/>
            <p:nvPr/>
          </p:nvSpPr>
          <p:spPr bwMode="auto">
            <a:xfrm rot="1800000" flipH="1">
              <a:off x="4051454" y="1611332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月 70">
              <a:extLst>
                <a:ext uri="{FF2B5EF4-FFF2-40B4-BE49-F238E27FC236}">
                  <a16:creationId xmlns:a16="http://schemas.microsoft.com/office/drawing/2014/main" id="{A442BB08-93F8-4B9B-9B84-1ADD6761564B}"/>
                </a:ext>
              </a:extLst>
            </p:cNvPr>
            <p:cNvSpPr/>
            <p:nvPr/>
          </p:nvSpPr>
          <p:spPr bwMode="auto">
            <a:xfrm rot="19800000">
              <a:off x="4294341" y="1685152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月 71">
              <a:extLst>
                <a:ext uri="{FF2B5EF4-FFF2-40B4-BE49-F238E27FC236}">
                  <a16:creationId xmlns:a16="http://schemas.microsoft.com/office/drawing/2014/main" id="{D8C80EB1-8EAF-4CBF-9CBF-0B327E9B4D51}"/>
                </a:ext>
              </a:extLst>
            </p:cNvPr>
            <p:cNvSpPr/>
            <p:nvPr/>
          </p:nvSpPr>
          <p:spPr bwMode="auto">
            <a:xfrm rot="1800000" flipH="1">
              <a:off x="4051454" y="1685151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ED8E9940-BCF5-491E-87B0-9FB7A04ECBBB}"/>
                </a:ext>
              </a:extLst>
            </p:cNvPr>
            <p:cNvSpPr/>
            <p:nvPr/>
          </p:nvSpPr>
          <p:spPr bwMode="auto">
            <a:xfrm>
              <a:off x="4048599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F9F4DBA1-1421-458B-8516-178E65F1D7B0}"/>
                </a:ext>
              </a:extLst>
            </p:cNvPr>
            <p:cNvGrpSpPr/>
            <p:nvPr/>
          </p:nvGrpSpPr>
          <p:grpSpPr>
            <a:xfrm>
              <a:off x="4168843" y="1859224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92" name="二等辺三角形 91">
                <a:extLst>
                  <a:ext uri="{FF2B5EF4-FFF2-40B4-BE49-F238E27FC236}">
                    <a16:creationId xmlns:a16="http://schemas.microsoft.com/office/drawing/2014/main" id="{32A0D3D3-A784-47FF-BACC-57AE022D7880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二等辺三角形 92">
                <a:extLst>
                  <a:ext uri="{FF2B5EF4-FFF2-40B4-BE49-F238E27FC236}">
                    <a16:creationId xmlns:a16="http://schemas.microsoft.com/office/drawing/2014/main" id="{2FE4D82C-F6B4-481D-9644-7671FD751339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A0BA55E5-2416-4291-B5A7-254964FA4E86}"/>
                </a:ext>
              </a:extLst>
            </p:cNvPr>
            <p:cNvSpPr/>
            <p:nvPr/>
          </p:nvSpPr>
          <p:spPr bwMode="auto">
            <a:xfrm>
              <a:off x="4016766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4F9D9D72-3EF7-4CA7-95DF-C53342530FE3}"/>
              </a:ext>
            </a:extLst>
          </p:cNvPr>
          <p:cNvGrpSpPr/>
          <p:nvPr/>
        </p:nvGrpSpPr>
        <p:grpSpPr>
          <a:xfrm>
            <a:off x="664607" y="1452561"/>
            <a:ext cx="433852" cy="847535"/>
            <a:chOff x="664607" y="1452561"/>
            <a:chExt cx="433852" cy="847535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447C4B9-1F3F-4823-A1E9-6C966C011BEE}"/>
                </a:ext>
              </a:extLst>
            </p:cNvPr>
            <p:cNvSpPr/>
            <p:nvPr/>
          </p:nvSpPr>
          <p:spPr bwMode="auto">
            <a:xfrm>
              <a:off x="696440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B9691E00-DD6C-4F62-B851-0ECB5F5C2490}"/>
                </a:ext>
              </a:extLst>
            </p:cNvPr>
            <p:cNvGrpSpPr/>
            <p:nvPr/>
          </p:nvGrpSpPr>
          <p:grpSpPr>
            <a:xfrm>
              <a:off x="816684" y="1859224"/>
              <a:ext cx="129698" cy="75940"/>
              <a:chOff x="649585" y="629953"/>
              <a:chExt cx="216370" cy="126687"/>
            </a:xfrm>
            <a:solidFill>
              <a:srgbClr val="339933"/>
            </a:solidFill>
          </p:grpSpPr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393EAD0B-EB4A-4958-AB9A-AC9A861C6CBA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二等辺三角形 98">
                <a:extLst>
                  <a:ext uri="{FF2B5EF4-FFF2-40B4-BE49-F238E27FC236}">
                    <a16:creationId xmlns:a16="http://schemas.microsoft.com/office/drawing/2014/main" id="{82EB387F-A3E9-4517-890C-33CA86280526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E7D0CD15-3F9D-4ACD-93C8-7380FA733868}"/>
                </a:ext>
              </a:extLst>
            </p:cNvPr>
            <p:cNvSpPr/>
            <p:nvPr/>
          </p:nvSpPr>
          <p:spPr bwMode="auto">
            <a:xfrm>
              <a:off x="664607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B8E6BD9-DA2B-41E3-B8B3-7C145A278A8C}"/>
              </a:ext>
            </a:extLst>
          </p:cNvPr>
          <p:cNvGrpSpPr/>
          <p:nvPr/>
        </p:nvGrpSpPr>
        <p:grpSpPr>
          <a:xfrm>
            <a:off x="2733273" y="1452561"/>
            <a:ext cx="433852" cy="847535"/>
            <a:chOff x="2733273" y="1452561"/>
            <a:chExt cx="433852" cy="847535"/>
          </a:xfrm>
        </p:grpSpPr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A55FFC7D-359C-4676-84EF-AED7FE01F04C}"/>
                </a:ext>
              </a:extLst>
            </p:cNvPr>
            <p:cNvSpPr/>
            <p:nvPr/>
          </p:nvSpPr>
          <p:spPr bwMode="auto">
            <a:xfrm>
              <a:off x="2765106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B00D6336-676F-4F49-A22D-952F3227D8CE}"/>
                </a:ext>
              </a:extLst>
            </p:cNvPr>
            <p:cNvGrpSpPr/>
            <p:nvPr/>
          </p:nvGrpSpPr>
          <p:grpSpPr>
            <a:xfrm>
              <a:off x="2885350" y="1859224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03" name="二等辺三角形 102">
                <a:extLst>
                  <a:ext uri="{FF2B5EF4-FFF2-40B4-BE49-F238E27FC236}">
                    <a16:creationId xmlns:a16="http://schemas.microsoft.com/office/drawing/2014/main" id="{14FF4C44-62EA-4A43-B969-87D9CDA03CF6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C834ABD8-B53B-425B-AB84-66AC743662EF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31843A54-A2CB-4F60-8ACA-F19E86A010AA}"/>
                </a:ext>
              </a:extLst>
            </p:cNvPr>
            <p:cNvSpPr/>
            <p:nvPr/>
          </p:nvSpPr>
          <p:spPr bwMode="auto">
            <a:xfrm>
              <a:off x="2733273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AD769DD-7BD2-4B1B-9E90-311A68FBC470}"/>
              </a:ext>
            </a:extLst>
          </p:cNvPr>
          <p:cNvGrpSpPr/>
          <p:nvPr/>
        </p:nvGrpSpPr>
        <p:grpSpPr>
          <a:xfrm>
            <a:off x="1215841" y="2490570"/>
            <a:ext cx="527350" cy="913707"/>
            <a:chOff x="1215841" y="2490570"/>
            <a:chExt cx="527350" cy="913707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8CAFFCA6-0108-494C-A5B5-0A777060C9F4}"/>
                </a:ext>
              </a:extLst>
            </p:cNvPr>
            <p:cNvSpPr/>
            <p:nvPr/>
          </p:nvSpPr>
          <p:spPr bwMode="auto">
            <a:xfrm>
              <a:off x="1294423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F8BB69CE-34EE-4DD5-B1B8-CFBA5E808999}"/>
                </a:ext>
              </a:extLst>
            </p:cNvPr>
            <p:cNvGrpSpPr/>
            <p:nvPr/>
          </p:nvGrpSpPr>
          <p:grpSpPr>
            <a:xfrm>
              <a:off x="1414667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31" name="二等辺三角形 130">
                <a:extLst>
                  <a:ext uri="{FF2B5EF4-FFF2-40B4-BE49-F238E27FC236}">
                    <a16:creationId xmlns:a16="http://schemas.microsoft.com/office/drawing/2014/main" id="{89F1CE9C-1D7E-46A3-91E5-36316944BC83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二等辺三角形 131">
                <a:extLst>
                  <a:ext uri="{FF2B5EF4-FFF2-40B4-BE49-F238E27FC236}">
                    <a16:creationId xmlns:a16="http://schemas.microsoft.com/office/drawing/2014/main" id="{375951C1-01BD-44CD-8021-6A3CD5CFFDEF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431F79F8-0DA2-4F68-8DEF-B430FD0EC95C}"/>
                </a:ext>
              </a:extLst>
            </p:cNvPr>
            <p:cNvSpPr/>
            <p:nvPr/>
          </p:nvSpPr>
          <p:spPr bwMode="auto">
            <a:xfrm>
              <a:off x="1215841" y="2490570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AE20EF72-4FFD-4247-A225-03C7DB277489}"/>
                </a:ext>
              </a:extLst>
            </p:cNvPr>
            <p:cNvSpPr/>
            <p:nvPr/>
          </p:nvSpPr>
          <p:spPr bwMode="auto">
            <a:xfrm>
              <a:off x="1262590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9593469-C7CE-4EE2-ADF4-D914B04D318E}"/>
              </a:ext>
            </a:extLst>
          </p:cNvPr>
          <p:cNvGrpSpPr/>
          <p:nvPr/>
        </p:nvGrpSpPr>
        <p:grpSpPr>
          <a:xfrm>
            <a:off x="1896947" y="2513741"/>
            <a:ext cx="472580" cy="890536"/>
            <a:chOff x="1896947" y="2513741"/>
            <a:chExt cx="472580" cy="890536"/>
          </a:xfrm>
        </p:grpSpPr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C1664E7A-F0B8-4460-85B7-135E8D705E6A}"/>
                </a:ext>
              </a:extLst>
            </p:cNvPr>
            <p:cNvSpPr/>
            <p:nvPr/>
          </p:nvSpPr>
          <p:spPr bwMode="auto">
            <a:xfrm>
              <a:off x="1896947" y="2513741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83F56E2C-AB82-4CA2-A9A5-CE85391C9C0C}"/>
                </a:ext>
              </a:extLst>
            </p:cNvPr>
            <p:cNvSpPr/>
            <p:nvPr/>
          </p:nvSpPr>
          <p:spPr bwMode="auto">
            <a:xfrm>
              <a:off x="1946885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59796612-6B5E-4630-BE00-48FA3B8D15DC}"/>
                </a:ext>
              </a:extLst>
            </p:cNvPr>
            <p:cNvGrpSpPr/>
            <p:nvPr/>
          </p:nvGrpSpPr>
          <p:grpSpPr>
            <a:xfrm>
              <a:off x="2067129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37" name="二等辺三角形 136">
                <a:extLst>
                  <a:ext uri="{FF2B5EF4-FFF2-40B4-BE49-F238E27FC236}">
                    <a16:creationId xmlns:a16="http://schemas.microsoft.com/office/drawing/2014/main" id="{749D29EE-D593-4C06-8BFF-9C5B66E99C85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二等辺三角形 137">
                <a:extLst>
                  <a:ext uri="{FF2B5EF4-FFF2-40B4-BE49-F238E27FC236}">
                    <a16:creationId xmlns:a16="http://schemas.microsoft.com/office/drawing/2014/main" id="{E2F74065-CC87-43A9-A8C2-26FFE79BD144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FE773CDA-0578-4A4D-ADAD-C873F6A8D760}"/>
                </a:ext>
              </a:extLst>
            </p:cNvPr>
            <p:cNvSpPr/>
            <p:nvPr/>
          </p:nvSpPr>
          <p:spPr bwMode="auto">
            <a:xfrm>
              <a:off x="1915052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0DADB79-5B24-47C9-8692-1E741B4146AA}"/>
              </a:ext>
            </a:extLst>
          </p:cNvPr>
          <p:cNvGrpSpPr/>
          <p:nvPr/>
        </p:nvGrpSpPr>
        <p:grpSpPr>
          <a:xfrm>
            <a:off x="3338623" y="2526689"/>
            <a:ext cx="485214" cy="877588"/>
            <a:chOff x="3338623" y="2526689"/>
            <a:chExt cx="485214" cy="877588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DF928417-4FC9-4CE6-B85B-B756D971E8F6}"/>
                </a:ext>
              </a:extLst>
            </p:cNvPr>
            <p:cNvSpPr/>
            <p:nvPr/>
          </p:nvSpPr>
          <p:spPr bwMode="auto">
            <a:xfrm>
              <a:off x="3338623" y="2526689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CEB43B60-575C-4884-9B26-2C93A1526047}"/>
                </a:ext>
              </a:extLst>
            </p:cNvPr>
            <p:cNvSpPr/>
            <p:nvPr/>
          </p:nvSpPr>
          <p:spPr bwMode="auto">
            <a:xfrm>
              <a:off x="3396137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7E581A6-F6C3-464B-96D3-B706E557633F}"/>
                </a:ext>
              </a:extLst>
            </p:cNvPr>
            <p:cNvGrpSpPr/>
            <p:nvPr/>
          </p:nvGrpSpPr>
          <p:grpSpPr>
            <a:xfrm>
              <a:off x="3516381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42" name="二等辺三角形 141">
                <a:extLst>
                  <a:ext uri="{FF2B5EF4-FFF2-40B4-BE49-F238E27FC236}">
                    <a16:creationId xmlns:a16="http://schemas.microsoft.com/office/drawing/2014/main" id="{5C4EDCBE-F47B-4FA4-8A84-58CE0FCAD227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二等辺三角形 142">
                <a:extLst>
                  <a:ext uri="{FF2B5EF4-FFF2-40B4-BE49-F238E27FC236}">
                    <a16:creationId xmlns:a16="http://schemas.microsoft.com/office/drawing/2014/main" id="{011368B1-706E-473A-8642-A48B511F4C0D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10FB0FB8-F90C-48BF-A16E-9C62D0B09958}"/>
                </a:ext>
              </a:extLst>
            </p:cNvPr>
            <p:cNvSpPr/>
            <p:nvPr/>
          </p:nvSpPr>
          <p:spPr bwMode="auto">
            <a:xfrm>
              <a:off x="3364304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207274BA-0423-4BDA-9D54-ABBEDCA4557C}"/>
              </a:ext>
            </a:extLst>
          </p:cNvPr>
          <p:cNvGrpSpPr/>
          <p:nvPr/>
        </p:nvGrpSpPr>
        <p:grpSpPr>
          <a:xfrm>
            <a:off x="4007895" y="2512225"/>
            <a:ext cx="452166" cy="892052"/>
            <a:chOff x="4007895" y="2512225"/>
            <a:chExt cx="452166" cy="892052"/>
          </a:xfrm>
        </p:grpSpPr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69434AE7-F74E-47A4-8785-1C9399D09E47}"/>
                </a:ext>
              </a:extLst>
            </p:cNvPr>
            <p:cNvSpPr/>
            <p:nvPr/>
          </p:nvSpPr>
          <p:spPr bwMode="auto">
            <a:xfrm>
              <a:off x="4007895" y="2512225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月 123">
              <a:extLst>
                <a:ext uri="{FF2B5EF4-FFF2-40B4-BE49-F238E27FC236}">
                  <a16:creationId xmlns:a16="http://schemas.microsoft.com/office/drawing/2014/main" id="{B2BDF000-87CA-4578-A558-97D37197C357}"/>
                </a:ext>
              </a:extLst>
            </p:cNvPr>
            <p:cNvSpPr/>
            <p:nvPr/>
          </p:nvSpPr>
          <p:spPr bwMode="auto">
            <a:xfrm rot="19800000">
              <a:off x="4294341" y="2715514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5" name="月 124">
              <a:extLst>
                <a:ext uri="{FF2B5EF4-FFF2-40B4-BE49-F238E27FC236}">
                  <a16:creationId xmlns:a16="http://schemas.microsoft.com/office/drawing/2014/main" id="{D043C152-F8A4-419E-842D-FD733FD133B6}"/>
                </a:ext>
              </a:extLst>
            </p:cNvPr>
            <p:cNvSpPr/>
            <p:nvPr/>
          </p:nvSpPr>
          <p:spPr bwMode="auto">
            <a:xfrm rot="1800000" flipH="1">
              <a:off x="4051454" y="2715513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" name="月 125">
              <a:extLst>
                <a:ext uri="{FF2B5EF4-FFF2-40B4-BE49-F238E27FC236}">
                  <a16:creationId xmlns:a16="http://schemas.microsoft.com/office/drawing/2014/main" id="{BAB53072-D4C0-44B8-BF60-1F2FC9E53385}"/>
                </a:ext>
              </a:extLst>
            </p:cNvPr>
            <p:cNvSpPr/>
            <p:nvPr/>
          </p:nvSpPr>
          <p:spPr bwMode="auto">
            <a:xfrm rot="19800000">
              <a:off x="4294341" y="2789333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月 126">
              <a:extLst>
                <a:ext uri="{FF2B5EF4-FFF2-40B4-BE49-F238E27FC236}">
                  <a16:creationId xmlns:a16="http://schemas.microsoft.com/office/drawing/2014/main" id="{CED1D971-45B7-4522-80B9-10C41D615D3B}"/>
                </a:ext>
              </a:extLst>
            </p:cNvPr>
            <p:cNvSpPr/>
            <p:nvPr/>
          </p:nvSpPr>
          <p:spPr bwMode="auto">
            <a:xfrm rot="1800000" flipH="1">
              <a:off x="4051454" y="2789332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F568567-7A22-48DF-BEBC-64DDB6669CD0}"/>
                </a:ext>
              </a:extLst>
            </p:cNvPr>
            <p:cNvSpPr/>
            <p:nvPr/>
          </p:nvSpPr>
          <p:spPr bwMode="auto">
            <a:xfrm>
              <a:off x="4048599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2ACEDA1D-54B9-42B7-987E-3D0DA576F8F2}"/>
                </a:ext>
              </a:extLst>
            </p:cNvPr>
            <p:cNvGrpSpPr/>
            <p:nvPr/>
          </p:nvGrpSpPr>
          <p:grpSpPr>
            <a:xfrm>
              <a:off x="4168843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46" name="二等辺三角形 145">
                <a:extLst>
                  <a:ext uri="{FF2B5EF4-FFF2-40B4-BE49-F238E27FC236}">
                    <a16:creationId xmlns:a16="http://schemas.microsoft.com/office/drawing/2014/main" id="{2F9D0C7D-9764-4B23-B626-BB5869EDD9FF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二等辺三角形 146">
                <a:extLst>
                  <a:ext uri="{FF2B5EF4-FFF2-40B4-BE49-F238E27FC236}">
                    <a16:creationId xmlns:a16="http://schemas.microsoft.com/office/drawing/2014/main" id="{9357111B-FA55-41C4-86A9-2E80F61A983B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DFDF2567-F7E9-4BAE-89A4-D50194357350}"/>
                </a:ext>
              </a:extLst>
            </p:cNvPr>
            <p:cNvSpPr/>
            <p:nvPr/>
          </p:nvSpPr>
          <p:spPr bwMode="auto">
            <a:xfrm>
              <a:off x="4016766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9D8154A3-2D64-4F66-B8D1-E7EA89987F77}"/>
              </a:ext>
            </a:extLst>
          </p:cNvPr>
          <p:cNvGrpSpPr/>
          <p:nvPr/>
        </p:nvGrpSpPr>
        <p:grpSpPr>
          <a:xfrm>
            <a:off x="664607" y="2556742"/>
            <a:ext cx="433852" cy="847535"/>
            <a:chOff x="664607" y="2556742"/>
            <a:chExt cx="433852" cy="847535"/>
          </a:xfrm>
        </p:grpSpPr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41FB417F-9649-41C6-BBF6-A92152D6507F}"/>
                </a:ext>
              </a:extLst>
            </p:cNvPr>
            <p:cNvSpPr/>
            <p:nvPr/>
          </p:nvSpPr>
          <p:spPr bwMode="auto">
            <a:xfrm>
              <a:off x="696440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A072F98-C650-48D8-A095-39A3F0D7CF3A}"/>
                </a:ext>
              </a:extLst>
            </p:cNvPr>
            <p:cNvGrpSpPr/>
            <p:nvPr/>
          </p:nvGrpSpPr>
          <p:grpSpPr>
            <a:xfrm>
              <a:off x="816684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52" name="二等辺三角形 151">
                <a:extLst>
                  <a:ext uri="{FF2B5EF4-FFF2-40B4-BE49-F238E27FC236}">
                    <a16:creationId xmlns:a16="http://schemas.microsoft.com/office/drawing/2014/main" id="{66B7ADD6-AC4A-4F53-9342-17327D8CC36E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二等辺三角形 152">
                <a:extLst>
                  <a:ext uri="{FF2B5EF4-FFF2-40B4-BE49-F238E27FC236}">
                    <a16:creationId xmlns:a16="http://schemas.microsoft.com/office/drawing/2014/main" id="{C80908E9-2F54-4FAA-91C1-FBB62C3F65EA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C5AA572D-15EA-4F88-B6E7-5EC6C92DA042}"/>
                </a:ext>
              </a:extLst>
            </p:cNvPr>
            <p:cNvSpPr/>
            <p:nvPr/>
          </p:nvSpPr>
          <p:spPr bwMode="auto">
            <a:xfrm>
              <a:off x="664607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5AA83DEE-D588-4D5F-986A-6C037ACB0609}"/>
              </a:ext>
            </a:extLst>
          </p:cNvPr>
          <p:cNvGrpSpPr/>
          <p:nvPr/>
        </p:nvGrpSpPr>
        <p:grpSpPr>
          <a:xfrm>
            <a:off x="2733273" y="2556742"/>
            <a:ext cx="433852" cy="847535"/>
            <a:chOff x="2733273" y="2556742"/>
            <a:chExt cx="433852" cy="847535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09978988-E559-4821-8EFC-6507F4A81BFC}"/>
                </a:ext>
              </a:extLst>
            </p:cNvPr>
            <p:cNvSpPr/>
            <p:nvPr/>
          </p:nvSpPr>
          <p:spPr bwMode="auto">
            <a:xfrm>
              <a:off x="2765106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076F3448-5FCA-49AA-B9FB-D5BFFD2C2A28}"/>
                </a:ext>
              </a:extLst>
            </p:cNvPr>
            <p:cNvGrpSpPr/>
            <p:nvPr/>
          </p:nvGrpSpPr>
          <p:grpSpPr>
            <a:xfrm>
              <a:off x="2885350" y="2963405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57" name="二等辺三角形 156">
                <a:extLst>
                  <a:ext uri="{FF2B5EF4-FFF2-40B4-BE49-F238E27FC236}">
                    <a16:creationId xmlns:a16="http://schemas.microsoft.com/office/drawing/2014/main" id="{B61DC28F-CF5E-4247-AA46-12CBB475C6C7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二等辺三角形 157">
                <a:extLst>
                  <a:ext uri="{FF2B5EF4-FFF2-40B4-BE49-F238E27FC236}">
                    <a16:creationId xmlns:a16="http://schemas.microsoft.com/office/drawing/2014/main" id="{46BEE8BD-404E-48E2-B66F-5BC2B4E6C9B3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48A26F9C-8E65-4EFE-8774-9C8CD621D820}"/>
                </a:ext>
              </a:extLst>
            </p:cNvPr>
            <p:cNvSpPr/>
            <p:nvPr/>
          </p:nvSpPr>
          <p:spPr bwMode="auto">
            <a:xfrm>
              <a:off x="2733273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6439CEF3-0BC7-4459-B28C-DAF09F383D7D}"/>
              </a:ext>
            </a:extLst>
          </p:cNvPr>
          <p:cNvGrpSpPr/>
          <p:nvPr/>
        </p:nvGrpSpPr>
        <p:grpSpPr>
          <a:xfrm>
            <a:off x="1215841" y="3637884"/>
            <a:ext cx="527350" cy="913707"/>
            <a:chOff x="1215841" y="3637884"/>
            <a:chExt cx="527350" cy="913707"/>
          </a:xfrm>
        </p:grpSpPr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DCDB13E4-54BA-46E1-9C8A-F68381B1953B}"/>
                </a:ext>
              </a:extLst>
            </p:cNvPr>
            <p:cNvSpPr/>
            <p:nvPr/>
          </p:nvSpPr>
          <p:spPr bwMode="auto">
            <a:xfrm>
              <a:off x="1294423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F1D2314B-2B36-4023-BF07-E841B91892FC}"/>
                </a:ext>
              </a:extLst>
            </p:cNvPr>
            <p:cNvGrpSpPr/>
            <p:nvPr/>
          </p:nvGrpSpPr>
          <p:grpSpPr>
            <a:xfrm>
              <a:off x="1414667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81" name="二等辺三角形 180">
                <a:extLst>
                  <a:ext uri="{FF2B5EF4-FFF2-40B4-BE49-F238E27FC236}">
                    <a16:creationId xmlns:a16="http://schemas.microsoft.com/office/drawing/2014/main" id="{4B91A192-74CB-4F11-A0C3-5F0B3C55815B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二等辺三角形 181">
                <a:extLst>
                  <a:ext uri="{FF2B5EF4-FFF2-40B4-BE49-F238E27FC236}">
                    <a16:creationId xmlns:a16="http://schemas.microsoft.com/office/drawing/2014/main" id="{242CD8DD-7EFC-4AB3-BFEC-C2705CC94471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36221FC9-B9BD-455F-AFED-42E009939193}"/>
                </a:ext>
              </a:extLst>
            </p:cNvPr>
            <p:cNvSpPr/>
            <p:nvPr/>
          </p:nvSpPr>
          <p:spPr bwMode="auto">
            <a:xfrm>
              <a:off x="1215841" y="3637884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B1BFDA4A-8DB4-492D-892B-DC8D29B0BE44}"/>
                </a:ext>
              </a:extLst>
            </p:cNvPr>
            <p:cNvSpPr/>
            <p:nvPr/>
          </p:nvSpPr>
          <p:spPr bwMode="auto">
            <a:xfrm>
              <a:off x="1262590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60196CF8-9C83-4777-B033-86136C8D8763}"/>
              </a:ext>
            </a:extLst>
          </p:cNvPr>
          <p:cNvGrpSpPr/>
          <p:nvPr/>
        </p:nvGrpSpPr>
        <p:grpSpPr>
          <a:xfrm>
            <a:off x="1896947" y="3661055"/>
            <a:ext cx="472580" cy="890536"/>
            <a:chOff x="1896947" y="3661055"/>
            <a:chExt cx="472580" cy="890536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108FF3D5-81D3-419D-96CB-8D3D9E540739}"/>
                </a:ext>
              </a:extLst>
            </p:cNvPr>
            <p:cNvSpPr/>
            <p:nvPr/>
          </p:nvSpPr>
          <p:spPr bwMode="auto">
            <a:xfrm>
              <a:off x="1896947" y="3661055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968ED9E-5A04-4D14-AE35-05D820A2D2D3}"/>
                </a:ext>
              </a:extLst>
            </p:cNvPr>
            <p:cNvSpPr/>
            <p:nvPr/>
          </p:nvSpPr>
          <p:spPr bwMode="auto">
            <a:xfrm>
              <a:off x="1946885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932460FA-21AB-4D08-BFAF-E452137B2E61}"/>
                </a:ext>
              </a:extLst>
            </p:cNvPr>
            <p:cNvGrpSpPr/>
            <p:nvPr/>
          </p:nvGrpSpPr>
          <p:grpSpPr>
            <a:xfrm>
              <a:off x="2067129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87" name="二等辺三角形 186">
                <a:extLst>
                  <a:ext uri="{FF2B5EF4-FFF2-40B4-BE49-F238E27FC236}">
                    <a16:creationId xmlns:a16="http://schemas.microsoft.com/office/drawing/2014/main" id="{80726419-1EFA-49C8-A01F-B4E877CBEA32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二等辺三角形 187">
                <a:extLst>
                  <a:ext uri="{FF2B5EF4-FFF2-40B4-BE49-F238E27FC236}">
                    <a16:creationId xmlns:a16="http://schemas.microsoft.com/office/drawing/2014/main" id="{9B81A380-2A15-472B-867A-957BD1FC20CD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168C154F-5971-49AD-9209-005B41DA92EF}"/>
                </a:ext>
              </a:extLst>
            </p:cNvPr>
            <p:cNvSpPr/>
            <p:nvPr/>
          </p:nvSpPr>
          <p:spPr bwMode="auto">
            <a:xfrm>
              <a:off x="1915052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2618239D-1060-4858-A3BD-F41819A3D073}"/>
              </a:ext>
            </a:extLst>
          </p:cNvPr>
          <p:cNvGrpSpPr/>
          <p:nvPr/>
        </p:nvGrpSpPr>
        <p:grpSpPr>
          <a:xfrm>
            <a:off x="3338623" y="3674003"/>
            <a:ext cx="485214" cy="877588"/>
            <a:chOff x="3338623" y="3674003"/>
            <a:chExt cx="485214" cy="877588"/>
          </a:xfrm>
        </p:grpSpPr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AA6DDE81-C153-4334-80B5-A46A4C70091A}"/>
                </a:ext>
              </a:extLst>
            </p:cNvPr>
            <p:cNvSpPr/>
            <p:nvPr/>
          </p:nvSpPr>
          <p:spPr bwMode="auto">
            <a:xfrm>
              <a:off x="3338623" y="3674003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185DB73C-A459-4289-A1C3-E4B294D57526}"/>
                </a:ext>
              </a:extLst>
            </p:cNvPr>
            <p:cNvSpPr/>
            <p:nvPr/>
          </p:nvSpPr>
          <p:spPr bwMode="auto">
            <a:xfrm>
              <a:off x="3396137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50B61F76-AB0D-4ED5-B181-6A6C7021F926}"/>
                </a:ext>
              </a:extLst>
            </p:cNvPr>
            <p:cNvGrpSpPr/>
            <p:nvPr/>
          </p:nvGrpSpPr>
          <p:grpSpPr>
            <a:xfrm>
              <a:off x="3516381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92" name="二等辺三角形 191">
                <a:extLst>
                  <a:ext uri="{FF2B5EF4-FFF2-40B4-BE49-F238E27FC236}">
                    <a16:creationId xmlns:a16="http://schemas.microsoft.com/office/drawing/2014/main" id="{617E6342-FA87-414C-A9B1-4D27B346D8FF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二等辺三角形 192">
                <a:extLst>
                  <a:ext uri="{FF2B5EF4-FFF2-40B4-BE49-F238E27FC236}">
                    <a16:creationId xmlns:a16="http://schemas.microsoft.com/office/drawing/2014/main" id="{95B009AB-7D3F-4A8A-9702-1611BC0DF8BC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FCBA4D75-9FE1-456D-AA6A-69EF17D60103}"/>
                </a:ext>
              </a:extLst>
            </p:cNvPr>
            <p:cNvSpPr/>
            <p:nvPr/>
          </p:nvSpPr>
          <p:spPr bwMode="auto">
            <a:xfrm>
              <a:off x="3364304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D2D80C0-9C58-4DE8-8393-F59B5C286538}"/>
              </a:ext>
            </a:extLst>
          </p:cNvPr>
          <p:cNvGrpSpPr/>
          <p:nvPr/>
        </p:nvGrpSpPr>
        <p:grpSpPr>
          <a:xfrm>
            <a:off x="4007895" y="3659539"/>
            <a:ext cx="452166" cy="892052"/>
            <a:chOff x="4007895" y="3659539"/>
            <a:chExt cx="452166" cy="892052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12D93F66-1A77-4BE4-A312-D0C5CEC572C5}"/>
                </a:ext>
              </a:extLst>
            </p:cNvPr>
            <p:cNvSpPr/>
            <p:nvPr/>
          </p:nvSpPr>
          <p:spPr bwMode="auto">
            <a:xfrm>
              <a:off x="4007895" y="3659539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D7B5A90C-1963-4D56-BC6B-34AF1AF775E4}"/>
                </a:ext>
              </a:extLst>
            </p:cNvPr>
            <p:cNvSpPr/>
            <p:nvPr/>
          </p:nvSpPr>
          <p:spPr bwMode="auto">
            <a:xfrm rot="19800000">
              <a:off x="4294341" y="3862828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5" name="月 174">
              <a:extLst>
                <a:ext uri="{FF2B5EF4-FFF2-40B4-BE49-F238E27FC236}">
                  <a16:creationId xmlns:a16="http://schemas.microsoft.com/office/drawing/2014/main" id="{FCEB3DCE-0ACE-40D5-A6C2-B01DB327F8B1}"/>
                </a:ext>
              </a:extLst>
            </p:cNvPr>
            <p:cNvSpPr/>
            <p:nvPr/>
          </p:nvSpPr>
          <p:spPr bwMode="auto">
            <a:xfrm rot="1800000" flipH="1">
              <a:off x="4051454" y="3862827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6" name="月 175">
              <a:extLst>
                <a:ext uri="{FF2B5EF4-FFF2-40B4-BE49-F238E27FC236}">
                  <a16:creationId xmlns:a16="http://schemas.microsoft.com/office/drawing/2014/main" id="{BF691234-9999-4325-A3B7-CE046C0A7701}"/>
                </a:ext>
              </a:extLst>
            </p:cNvPr>
            <p:cNvSpPr/>
            <p:nvPr/>
          </p:nvSpPr>
          <p:spPr bwMode="auto">
            <a:xfrm rot="19800000">
              <a:off x="4294341" y="3936647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7" name="月 176">
              <a:extLst>
                <a:ext uri="{FF2B5EF4-FFF2-40B4-BE49-F238E27FC236}">
                  <a16:creationId xmlns:a16="http://schemas.microsoft.com/office/drawing/2014/main" id="{60873541-4BC0-4C68-AAE9-D3179BF22996}"/>
                </a:ext>
              </a:extLst>
            </p:cNvPr>
            <p:cNvSpPr/>
            <p:nvPr/>
          </p:nvSpPr>
          <p:spPr bwMode="auto">
            <a:xfrm rot="1800000" flipH="1">
              <a:off x="4051454" y="3936646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8935D41E-DCFB-4321-8AD4-55BE326D3FCA}"/>
                </a:ext>
              </a:extLst>
            </p:cNvPr>
            <p:cNvSpPr/>
            <p:nvPr/>
          </p:nvSpPr>
          <p:spPr bwMode="auto">
            <a:xfrm>
              <a:off x="4048599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0605BEDA-2B41-4593-AB29-53BE67F5248E}"/>
                </a:ext>
              </a:extLst>
            </p:cNvPr>
            <p:cNvGrpSpPr/>
            <p:nvPr/>
          </p:nvGrpSpPr>
          <p:grpSpPr>
            <a:xfrm>
              <a:off x="4168843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196" name="二等辺三角形 195">
                <a:extLst>
                  <a:ext uri="{FF2B5EF4-FFF2-40B4-BE49-F238E27FC236}">
                    <a16:creationId xmlns:a16="http://schemas.microsoft.com/office/drawing/2014/main" id="{BA9FFCD3-3F1C-4FF2-A5F8-368675308283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二等辺三角形 196">
                <a:extLst>
                  <a:ext uri="{FF2B5EF4-FFF2-40B4-BE49-F238E27FC236}">
                    <a16:creationId xmlns:a16="http://schemas.microsoft.com/office/drawing/2014/main" id="{9F74BBFA-75AC-4B78-AAD4-9A2323F48628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3DFB51F5-025F-4282-A654-0866B52188F1}"/>
                </a:ext>
              </a:extLst>
            </p:cNvPr>
            <p:cNvSpPr/>
            <p:nvPr/>
          </p:nvSpPr>
          <p:spPr bwMode="auto">
            <a:xfrm>
              <a:off x="4016766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C093F5BC-0465-490B-A77E-1A9385AF03E0}"/>
              </a:ext>
            </a:extLst>
          </p:cNvPr>
          <p:cNvGrpSpPr/>
          <p:nvPr/>
        </p:nvGrpSpPr>
        <p:grpSpPr>
          <a:xfrm>
            <a:off x="664607" y="3704056"/>
            <a:ext cx="433852" cy="847535"/>
            <a:chOff x="664607" y="3704056"/>
            <a:chExt cx="433852" cy="847535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293255E5-E1FD-446A-A934-8900E30DCE33}"/>
                </a:ext>
              </a:extLst>
            </p:cNvPr>
            <p:cNvSpPr/>
            <p:nvPr/>
          </p:nvSpPr>
          <p:spPr bwMode="auto">
            <a:xfrm>
              <a:off x="696440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D450EA26-BF3F-4020-A250-021D8F8003BB}"/>
                </a:ext>
              </a:extLst>
            </p:cNvPr>
            <p:cNvGrpSpPr/>
            <p:nvPr/>
          </p:nvGrpSpPr>
          <p:grpSpPr>
            <a:xfrm>
              <a:off x="816684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202" name="二等辺三角形 201">
                <a:extLst>
                  <a:ext uri="{FF2B5EF4-FFF2-40B4-BE49-F238E27FC236}">
                    <a16:creationId xmlns:a16="http://schemas.microsoft.com/office/drawing/2014/main" id="{4966EF6E-1B36-4836-9906-ABF2B0421BF8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二等辺三角形 202">
                <a:extLst>
                  <a:ext uri="{FF2B5EF4-FFF2-40B4-BE49-F238E27FC236}">
                    <a16:creationId xmlns:a16="http://schemas.microsoft.com/office/drawing/2014/main" id="{C76AE6CD-95AA-4299-954E-904767DE2AE8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B729F4B2-A256-4480-81B0-088C8A506E92}"/>
                </a:ext>
              </a:extLst>
            </p:cNvPr>
            <p:cNvSpPr/>
            <p:nvPr/>
          </p:nvSpPr>
          <p:spPr bwMode="auto">
            <a:xfrm>
              <a:off x="664607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C19FBD22-E807-4FD9-AB39-51AB25F21CB1}"/>
              </a:ext>
            </a:extLst>
          </p:cNvPr>
          <p:cNvGrpSpPr/>
          <p:nvPr/>
        </p:nvGrpSpPr>
        <p:grpSpPr>
          <a:xfrm>
            <a:off x="2733273" y="3704056"/>
            <a:ext cx="433852" cy="847535"/>
            <a:chOff x="2733273" y="3704056"/>
            <a:chExt cx="433852" cy="847535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A52EF522-AB93-429C-8102-4DA76BDD33F6}"/>
                </a:ext>
              </a:extLst>
            </p:cNvPr>
            <p:cNvSpPr/>
            <p:nvPr/>
          </p:nvSpPr>
          <p:spPr bwMode="auto">
            <a:xfrm>
              <a:off x="2765106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7BFCC4BA-DA54-408E-9987-59D57359B5E9}"/>
                </a:ext>
              </a:extLst>
            </p:cNvPr>
            <p:cNvGrpSpPr/>
            <p:nvPr/>
          </p:nvGrpSpPr>
          <p:grpSpPr>
            <a:xfrm>
              <a:off x="2885350" y="4110719"/>
              <a:ext cx="129698" cy="75940"/>
              <a:chOff x="649585" y="629953"/>
              <a:chExt cx="216370" cy="126687"/>
            </a:xfrm>
            <a:solidFill>
              <a:schemeClr val="bg1"/>
            </a:solidFill>
          </p:grpSpPr>
          <p:sp>
            <p:nvSpPr>
              <p:cNvPr id="207" name="二等辺三角形 206">
                <a:extLst>
                  <a:ext uri="{FF2B5EF4-FFF2-40B4-BE49-F238E27FC236}">
                    <a16:creationId xmlns:a16="http://schemas.microsoft.com/office/drawing/2014/main" id="{3D88D745-0B0A-4DA7-B0F5-EE907D98C3D4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二等辺三角形 207">
                <a:extLst>
                  <a:ext uri="{FF2B5EF4-FFF2-40B4-BE49-F238E27FC236}">
                    <a16:creationId xmlns:a16="http://schemas.microsoft.com/office/drawing/2014/main" id="{227122F8-8B9C-4497-B142-5E1B7E08B564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FE9C580A-3A94-43D5-9063-7E15A8D91358}"/>
                </a:ext>
              </a:extLst>
            </p:cNvPr>
            <p:cNvSpPr/>
            <p:nvPr/>
          </p:nvSpPr>
          <p:spPr bwMode="auto">
            <a:xfrm>
              <a:off x="2733273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5DCEDA35-167C-418E-8F9B-34D320F7B0EA}"/>
              </a:ext>
            </a:extLst>
          </p:cNvPr>
          <p:cNvGrpSpPr/>
          <p:nvPr/>
        </p:nvGrpSpPr>
        <p:grpSpPr>
          <a:xfrm>
            <a:off x="1215841" y="4750691"/>
            <a:ext cx="527350" cy="913707"/>
            <a:chOff x="1215841" y="4750691"/>
            <a:chExt cx="527350" cy="913707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3766048D-2E16-44A7-81F8-92AAB26D132D}"/>
                </a:ext>
              </a:extLst>
            </p:cNvPr>
            <p:cNvSpPr/>
            <p:nvPr/>
          </p:nvSpPr>
          <p:spPr bwMode="auto">
            <a:xfrm>
              <a:off x="1294423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203A2FDA-FA37-4527-9E0D-CCA1E8DF01FA}"/>
                </a:ext>
              </a:extLst>
            </p:cNvPr>
            <p:cNvGrpSpPr/>
            <p:nvPr/>
          </p:nvGrpSpPr>
          <p:grpSpPr>
            <a:xfrm>
              <a:off x="1414667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19" name="二等辺三角形 218">
                <a:extLst>
                  <a:ext uri="{FF2B5EF4-FFF2-40B4-BE49-F238E27FC236}">
                    <a16:creationId xmlns:a16="http://schemas.microsoft.com/office/drawing/2014/main" id="{C3FA8FA1-62AE-41F7-99CF-12999FBB87E3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二等辺三角形 219">
                <a:extLst>
                  <a:ext uri="{FF2B5EF4-FFF2-40B4-BE49-F238E27FC236}">
                    <a16:creationId xmlns:a16="http://schemas.microsoft.com/office/drawing/2014/main" id="{39CCCCF6-1EE0-4233-A265-1C79B2FE7148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3F0822A-B179-49BB-9D09-3570127E7E6A}"/>
                </a:ext>
              </a:extLst>
            </p:cNvPr>
            <p:cNvSpPr/>
            <p:nvPr/>
          </p:nvSpPr>
          <p:spPr bwMode="auto">
            <a:xfrm>
              <a:off x="1215841" y="4750691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5C8EAA37-80D9-46B4-BD01-D6D6DD1F7FC9}"/>
                </a:ext>
              </a:extLst>
            </p:cNvPr>
            <p:cNvSpPr/>
            <p:nvPr/>
          </p:nvSpPr>
          <p:spPr bwMode="auto">
            <a:xfrm>
              <a:off x="1262590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F0807895-FEAB-400F-91E0-FDE777335F47}"/>
              </a:ext>
            </a:extLst>
          </p:cNvPr>
          <p:cNvGrpSpPr/>
          <p:nvPr/>
        </p:nvGrpSpPr>
        <p:grpSpPr>
          <a:xfrm>
            <a:off x="1896947" y="4773862"/>
            <a:ext cx="472580" cy="890536"/>
            <a:chOff x="1896947" y="4773862"/>
            <a:chExt cx="472580" cy="890536"/>
          </a:xfrm>
        </p:grpSpPr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9425E60C-8D6C-475B-8DE8-037B2C942060}"/>
                </a:ext>
              </a:extLst>
            </p:cNvPr>
            <p:cNvSpPr/>
            <p:nvPr/>
          </p:nvSpPr>
          <p:spPr bwMode="auto">
            <a:xfrm>
              <a:off x="1896947" y="4773862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B1BC57FB-CE43-4C95-ACE5-DF23BCD7F179}"/>
                </a:ext>
              </a:extLst>
            </p:cNvPr>
            <p:cNvSpPr/>
            <p:nvPr/>
          </p:nvSpPr>
          <p:spPr bwMode="auto">
            <a:xfrm>
              <a:off x="1946885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74D32CF8-3275-4632-A3DF-2A071AEC5646}"/>
                </a:ext>
              </a:extLst>
            </p:cNvPr>
            <p:cNvGrpSpPr/>
            <p:nvPr/>
          </p:nvGrpSpPr>
          <p:grpSpPr>
            <a:xfrm>
              <a:off x="2067129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25" name="二等辺三角形 224">
                <a:extLst>
                  <a:ext uri="{FF2B5EF4-FFF2-40B4-BE49-F238E27FC236}">
                    <a16:creationId xmlns:a16="http://schemas.microsoft.com/office/drawing/2014/main" id="{DA111C46-BAF3-44FC-B1B8-9469C21CA84A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二等辺三角形 225">
                <a:extLst>
                  <a:ext uri="{FF2B5EF4-FFF2-40B4-BE49-F238E27FC236}">
                    <a16:creationId xmlns:a16="http://schemas.microsoft.com/office/drawing/2014/main" id="{064E38E2-66FB-476F-896A-28CB1141D07C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EA836F15-DD1C-4B7A-8810-B789C3B8BE0C}"/>
                </a:ext>
              </a:extLst>
            </p:cNvPr>
            <p:cNvSpPr/>
            <p:nvPr/>
          </p:nvSpPr>
          <p:spPr bwMode="auto">
            <a:xfrm>
              <a:off x="1915052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6E3D23-9120-40E8-94BC-ED581844F9D6}"/>
              </a:ext>
            </a:extLst>
          </p:cNvPr>
          <p:cNvGrpSpPr/>
          <p:nvPr/>
        </p:nvGrpSpPr>
        <p:grpSpPr>
          <a:xfrm>
            <a:off x="3338623" y="4786810"/>
            <a:ext cx="485214" cy="877588"/>
            <a:chOff x="3338623" y="4786810"/>
            <a:chExt cx="485214" cy="877588"/>
          </a:xfrm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3E72849E-00FC-45E6-B206-082F1C795C12}"/>
                </a:ext>
              </a:extLst>
            </p:cNvPr>
            <p:cNvSpPr/>
            <p:nvPr/>
          </p:nvSpPr>
          <p:spPr bwMode="auto">
            <a:xfrm>
              <a:off x="3338623" y="4786810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FB85503E-61F0-4AB8-83C5-14609F9D787F}"/>
                </a:ext>
              </a:extLst>
            </p:cNvPr>
            <p:cNvSpPr/>
            <p:nvPr/>
          </p:nvSpPr>
          <p:spPr bwMode="auto">
            <a:xfrm>
              <a:off x="3396137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B3EB7E8-CB6D-434C-8B28-DE6F3B269CDE}"/>
                </a:ext>
              </a:extLst>
            </p:cNvPr>
            <p:cNvGrpSpPr/>
            <p:nvPr/>
          </p:nvGrpSpPr>
          <p:grpSpPr>
            <a:xfrm>
              <a:off x="3516381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30" name="二等辺三角形 229">
                <a:extLst>
                  <a:ext uri="{FF2B5EF4-FFF2-40B4-BE49-F238E27FC236}">
                    <a16:creationId xmlns:a16="http://schemas.microsoft.com/office/drawing/2014/main" id="{4B393A43-07B9-42E2-B95E-1FC0FEDD2DA8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二等辺三角形 230">
                <a:extLst>
                  <a:ext uri="{FF2B5EF4-FFF2-40B4-BE49-F238E27FC236}">
                    <a16:creationId xmlns:a16="http://schemas.microsoft.com/office/drawing/2014/main" id="{8FB74469-E662-470B-8305-F31C5C5DB9E9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FF88CE68-1BC4-44D3-9526-B49A5F18D52D}"/>
                </a:ext>
              </a:extLst>
            </p:cNvPr>
            <p:cNvSpPr/>
            <p:nvPr/>
          </p:nvSpPr>
          <p:spPr bwMode="auto">
            <a:xfrm>
              <a:off x="3364304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BCDBB0FA-56D3-4DA4-85B5-85B2DAFB4121}"/>
              </a:ext>
            </a:extLst>
          </p:cNvPr>
          <p:cNvGrpSpPr/>
          <p:nvPr/>
        </p:nvGrpSpPr>
        <p:grpSpPr>
          <a:xfrm>
            <a:off x="4007895" y="4772346"/>
            <a:ext cx="452166" cy="892052"/>
            <a:chOff x="4007895" y="4772346"/>
            <a:chExt cx="452166" cy="892052"/>
          </a:xfrm>
        </p:grpSpPr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8CA1588F-F4B7-43D1-92C4-D4E51B9D8421}"/>
                </a:ext>
              </a:extLst>
            </p:cNvPr>
            <p:cNvSpPr/>
            <p:nvPr/>
          </p:nvSpPr>
          <p:spPr bwMode="auto">
            <a:xfrm>
              <a:off x="4007895" y="4772346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2" name="月 211">
              <a:extLst>
                <a:ext uri="{FF2B5EF4-FFF2-40B4-BE49-F238E27FC236}">
                  <a16:creationId xmlns:a16="http://schemas.microsoft.com/office/drawing/2014/main" id="{32F1F77E-4FA7-4866-95EC-DB5BF6F69917}"/>
                </a:ext>
              </a:extLst>
            </p:cNvPr>
            <p:cNvSpPr/>
            <p:nvPr/>
          </p:nvSpPr>
          <p:spPr bwMode="auto">
            <a:xfrm rot="19800000">
              <a:off x="4294341" y="4975635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3" name="月 212">
              <a:extLst>
                <a:ext uri="{FF2B5EF4-FFF2-40B4-BE49-F238E27FC236}">
                  <a16:creationId xmlns:a16="http://schemas.microsoft.com/office/drawing/2014/main" id="{BDBE63FC-B73D-4E21-AC40-CC0C6DD0DC43}"/>
                </a:ext>
              </a:extLst>
            </p:cNvPr>
            <p:cNvSpPr/>
            <p:nvPr/>
          </p:nvSpPr>
          <p:spPr bwMode="auto">
            <a:xfrm rot="1800000" flipH="1">
              <a:off x="4051454" y="4975634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月 213">
              <a:extLst>
                <a:ext uri="{FF2B5EF4-FFF2-40B4-BE49-F238E27FC236}">
                  <a16:creationId xmlns:a16="http://schemas.microsoft.com/office/drawing/2014/main" id="{D12F10F8-3CAF-4D7F-81A0-1FF12C889AB2}"/>
                </a:ext>
              </a:extLst>
            </p:cNvPr>
            <p:cNvSpPr/>
            <p:nvPr/>
          </p:nvSpPr>
          <p:spPr bwMode="auto">
            <a:xfrm rot="19800000">
              <a:off x="4294341" y="5049454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5" name="月 214">
              <a:extLst>
                <a:ext uri="{FF2B5EF4-FFF2-40B4-BE49-F238E27FC236}">
                  <a16:creationId xmlns:a16="http://schemas.microsoft.com/office/drawing/2014/main" id="{069991A2-3686-4303-A425-561F862F1CED}"/>
                </a:ext>
              </a:extLst>
            </p:cNvPr>
            <p:cNvSpPr/>
            <p:nvPr/>
          </p:nvSpPr>
          <p:spPr bwMode="auto">
            <a:xfrm rot="1800000" flipH="1">
              <a:off x="4051454" y="5049453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DC24B099-C714-4A08-A283-784141D2BC49}"/>
                </a:ext>
              </a:extLst>
            </p:cNvPr>
            <p:cNvSpPr/>
            <p:nvPr/>
          </p:nvSpPr>
          <p:spPr bwMode="auto">
            <a:xfrm>
              <a:off x="4048599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C19C40E3-A012-45CE-9659-22C8662BE325}"/>
                </a:ext>
              </a:extLst>
            </p:cNvPr>
            <p:cNvGrpSpPr/>
            <p:nvPr/>
          </p:nvGrpSpPr>
          <p:grpSpPr>
            <a:xfrm>
              <a:off x="4168843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34" name="二等辺三角形 233">
                <a:extLst>
                  <a:ext uri="{FF2B5EF4-FFF2-40B4-BE49-F238E27FC236}">
                    <a16:creationId xmlns:a16="http://schemas.microsoft.com/office/drawing/2014/main" id="{22D31EC9-9EDC-44C6-AAF5-24E94F6B870E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二等辺三角形 234">
                <a:extLst>
                  <a:ext uri="{FF2B5EF4-FFF2-40B4-BE49-F238E27FC236}">
                    <a16:creationId xmlns:a16="http://schemas.microsoft.com/office/drawing/2014/main" id="{D9D5F399-06CC-465D-A99C-D75EC09157C5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C9452611-DBB4-423B-9EED-6A3747F7C38D}"/>
                </a:ext>
              </a:extLst>
            </p:cNvPr>
            <p:cNvSpPr/>
            <p:nvPr/>
          </p:nvSpPr>
          <p:spPr bwMode="auto">
            <a:xfrm>
              <a:off x="4016766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08B827ED-123B-485A-B5A5-2E1B44C127A4}"/>
              </a:ext>
            </a:extLst>
          </p:cNvPr>
          <p:cNvGrpSpPr/>
          <p:nvPr/>
        </p:nvGrpSpPr>
        <p:grpSpPr>
          <a:xfrm>
            <a:off x="664607" y="4816863"/>
            <a:ext cx="433852" cy="847535"/>
            <a:chOff x="664607" y="4816863"/>
            <a:chExt cx="433852" cy="847535"/>
          </a:xfrm>
        </p:grpSpPr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5CD25403-4DBB-4C0D-A5F3-E6FDEDAC9589}"/>
                </a:ext>
              </a:extLst>
            </p:cNvPr>
            <p:cNvSpPr/>
            <p:nvPr/>
          </p:nvSpPr>
          <p:spPr bwMode="auto">
            <a:xfrm>
              <a:off x="696440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27E2559E-EF88-4632-BB55-F9EC0F9EEB35}"/>
                </a:ext>
              </a:extLst>
            </p:cNvPr>
            <p:cNvGrpSpPr/>
            <p:nvPr/>
          </p:nvGrpSpPr>
          <p:grpSpPr>
            <a:xfrm>
              <a:off x="816684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40" name="二等辺三角形 239">
                <a:extLst>
                  <a:ext uri="{FF2B5EF4-FFF2-40B4-BE49-F238E27FC236}">
                    <a16:creationId xmlns:a16="http://schemas.microsoft.com/office/drawing/2014/main" id="{25CCCC2D-BE40-4950-9621-AC0967779FFC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二等辺三角形 240">
                <a:extLst>
                  <a:ext uri="{FF2B5EF4-FFF2-40B4-BE49-F238E27FC236}">
                    <a16:creationId xmlns:a16="http://schemas.microsoft.com/office/drawing/2014/main" id="{FCA64824-4BCE-4651-A90B-C28FE3E7C092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7F6407F3-D7FD-430A-8233-AB53850D35CA}"/>
                </a:ext>
              </a:extLst>
            </p:cNvPr>
            <p:cNvSpPr/>
            <p:nvPr/>
          </p:nvSpPr>
          <p:spPr bwMode="auto">
            <a:xfrm>
              <a:off x="664607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A5CBF71-D411-41CE-90FE-37B7698B9F1F}"/>
              </a:ext>
            </a:extLst>
          </p:cNvPr>
          <p:cNvGrpSpPr/>
          <p:nvPr/>
        </p:nvGrpSpPr>
        <p:grpSpPr>
          <a:xfrm>
            <a:off x="2733273" y="4816863"/>
            <a:ext cx="433852" cy="847535"/>
            <a:chOff x="2733273" y="4816863"/>
            <a:chExt cx="433852" cy="847535"/>
          </a:xfrm>
        </p:grpSpPr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EF2971A1-BBA2-4AA8-84EB-890838CD5DB3}"/>
                </a:ext>
              </a:extLst>
            </p:cNvPr>
            <p:cNvSpPr/>
            <p:nvPr/>
          </p:nvSpPr>
          <p:spPr bwMode="auto">
            <a:xfrm>
              <a:off x="2765106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13A10F06-342C-42F8-AB81-7B6841E30A97}"/>
                </a:ext>
              </a:extLst>
            </p:cNvPr>
            <p:cNvGrpSpPr/>
            <p:nvPr/>
          </p:nvGrpSpPr>
          <p:grpSpPr>
            <a:xfrm>
              <a:off x="2885350" y="5223526"/>
              <a:ext cx="129698" cy="75940"/>
              <a:chOff x="649585" y="629953"/>
              <a:chExt cx="216370" cy="126687"/>
            </a:xfrm>
            <a:pattFill prst="dkHorz">
              <a:fgClr>
                <a:schemeClr val="tx1"/>
              </a:fgClr>
              <a:bgClr>
                <a:schemeClr val="bg1"/>
              </a:bgClr>
            </a:pattFill>
          </p:grpSpPr>
          <p:sp>
            <p:nvSpPr>
              <p:cNvPr id="245" name="二等辺三角形 244">
                <a:extLst>
                  <a:ext uri="{FF2B5EF4-FFF2-40B4-BE49-F238E27FC236}">
                    <a16:creationId xmlns:a16="http://schemas.microsoft.com/office/drawing/2014/main" id="{99393482-FF97-4941-95E5-AC8B90C915C3}"/>
                  </a:ext>
                </a:extLst>
              </p:cNvPr>
              <p:cNvSpPr/>
              <p:nvPr/>
            </p:nvSpPr>
            <p:spPr bwMode="auto">
              <a:xfrm rot="4500000">
                <a:off x="640848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二等辺三角形 245">
                <a:extLst>
                  <a:ext uri="{FF2B5EF4-FFF2-40B4-BE49-F238E27FC236}">
                    <a16:creationId xmlns:a16="http://schemas.microsoft.com/office/drawing/2014/main" id="{C0485C37-77DC-441E-839D-2B7291B5C94A}"/>
                  </a:ext>
                </a:extLst>
              </p:cNvPr>
              <p:cNvSpPr/>
              <p:nvPr/>
            </p:nvSpPr>
            <p:spPr bwMode="auto">
              <a:xfrm rot="17100000" flipH="1">
                <a:off x="748005" y="638690"/>
                <a:ext cx="126687" cy="109213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CB1B3708-4BB5-475A-8F80-A0817FBADF96}"/>
                </a:ext>
              </a:extLst>
            </p:cNvPr>
            <p:cNvSpPr/>
            <p:nvPr/>
          </p:nvSpPr>
          <p:spPr bwMode="auto">
            <a:xfrm>
              <a:off x="2733273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247AD20-AD9B-49D5-AAE3-032F8817D0A9}"/>
              </a:ext>
            </a:extLst>
          </p:cNvPr>
          <p:cNvGrpSpPr/>
          <p:nvPr/>
        </p:nvGrpSpPr>
        <p:grpSpPr>
          <a:xfrm>
            <a:off x="4953000" y="414206"/>
            <a:ext cx="747914" cy="2121303"/>
            <a:chOff x="6393158" y="953725"/>
            <a:chExt cx="747914" cy="2121303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D529E501-78AC-41B5-B598-B160CD7D5C21}"/>
                </a:ext>
              </a:extLst>
            </p:cNvPr>
            <p:cNvSpPr/>
            <p:nvPr/>
          </p:nvSpPr>
          <p:spPr bwMode="auto">
            <a:xfrm>
              <a:off x="6744256" y="1830541"/>
              <a:ext cx="45719" cy="8533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0" name="台形 249">
              <a:extLst>
                <a:ext uri="{FF2B5EF4-FFF2-40B4-BE49-F238E27FC236}">
                  <a16:creationId xmlns:a16="http://schemas.microsoft.com/office/drawing/2014/main" id="{F0EAB48B-C27A-4C1C-9285-EAE8D864E41F}"/>
                </a:ext>
              </a:extLst>
            </p:cNvPr>
            <p:cNvSpPr/>
            <p:nvPr/>
          </p:nvSpPr>
          <p:spPr bwMode="auto">
            <a:xfrm>
              <a:off x="6708504" y="2618910"/>
              <a:ext cx="117222" cy="456118"/>
            </a:xfrm>
            <a:prstGeom prst="trapezoid">
              <a:avLst>
                <a:gd name="adj" fmla="val 193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E758B861-CBC6-42BF-BC8C-9CEDB4875CC4}"/>
                </a:ext>
              </a:extLst>
            </p:cNvPr>
            <p:cNvSpPr/>
            <p:nvPr/>
          </p:nvSpPr>
          <p:spPr bwMode="auto">
            <a:xfrm>
              <a:off x="6393158" y="953725"/>
              <a:ext cx="747914" cy="1017122"/>
            </a:xfrm>
            <a:custGeom>
              <a:avLst/>
              <a:gdLst>
                <a:gd name="connsiteX0" fmla="*/ 373957 w 747914"/>
                <a:gd name="connsiteY0" fmla="*/ 51163 h 1017122"/>
                <a:gd name="connsiteX1" fmla="*/ 42860 w 747914"/>
                <a:gd name="connsiteY1" fmla="*/ 446399 h 1017122"/>
                <a:gd name="connsiteX2" fmla="*/ 373957 w 747914"/>
                <a:gd name="connsiteY2" fmla="*/ 841635 h 1017122"/>
                <a:gd name="connsiteX3" fmla="*/ 705054 w 747914"/>
                <a:gd name="connsiteY3" fmla="*/ 446399 h 1017122"/>
                <a:gd name="connsiteX4" fmla="*/ 373957 w 747914"/>
                <a:gd name="connsiteY4" fmla="*/ 51163 h 1017122"/>
                <a:gd name="connsiteX5" fmla="*/ 373957 w 747914"/>
                <a:gd name="connsiteY5" fmla="*/ 0 h 1017122"/>
                <a:gd name="connsiteX6" fmla="*/ 747914 w 747914"/>
                <a:gd name="connsiteY6" fmla="*/ 446399 h 1017122"/>
                <a:gd name="connsiteX7" fmla="*/ 449323 w 747914"/>
                <a:gd name="connsiteY7" fmla="*/ 883729 h 1017122"/>
                <a:gd name="connsiteX8" fmla="*/ 407680 w 747914"/>
                <a:gd name="connsiteY8" fmla="*/ 888740 h 1017122"/>
                <a:gd name="connsiteX9" fmla="*/ 407680 w 747914"/>
                <a:gd name="connsiteY9" fmla="*/ 1017122 h 1017122"/>
                <a:gd name="connsiteX10" fmla="*/ 340232 w 747914"/>
                <a:gd name="connsiteY10" fmla="*/ 1017122 h 1017122"/>
                <a:gd name="connsiteX11" fmla="*/ 340232 w 747914"/>
                <a:gd name="connsiteY11" fmla="*/ 888740 h 1017122"/>
                <a:gd name="connsiteX12" fmla="*/ 298592 w 747914"/>
                <a:gd name="connsiteY12" fmla="*/ 883729 h 1017122"/>
                <a:gd name="connsiteX13" fmla="*/ 0 w 747914"/>
                <a:gd name="connsiteY13" fmla="*/ 446399 h 1017122"/>
                <a:gd name="connsiteX14" fmla="*/ 373957 w 747914"/>
                <a:gd name="connsiteY14" fmla="*/ 0 h 101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7914" h="1017122">
                  <a:moveTo>
                    <a:pt x="373957" y="51163"/>
                  </a:moveTo>
                  <a:cubicBezTo>
                    <a:pt x="191097" y="51163"/>
                    <a:pt x="42860" y="228116"/>
                    <a:pt x="42860" y="446399"/>
                  </a:cubicBezTo>
                  <a:cubicBezTo>
                    <a:pt x="42860" y="664682"/>
                    <a:pt x="191097" y="841635"/>
                    <a:pt x="373957" y="841635"/>
                  </a:cubicBezTo>
                  <a:cubicBezTo>
                    <a:pt x="556817" y="841635"/>
                    <a:pt x="705054" y="664682"/>
                    <a:pt x="705054" y="446399"/>
                  </a:cubicBezTo>
                  <a:cubicBezTo>
                    <a:pt x="705054" y="228116"/>
                    <a:pt x="556817" y="51163"/>
                    <a:pt x="373957" y="51163"/>
                  </a:cubicBezTo>
                  <a:close/>
                  <a:moveTo>
                    <a:pt x="373957" y="0"/>
                  </a:moveTo>
                  <a:cubicBezTo>
                    <a:pt x="580488" y="0"/>
                    <a:pt x="747914" y="199860"/>
                    <a:pt x="747914" y="446399"/>
                  </a:cubicBezTo>
                  <a:cubicBezTo>
                    <a:pt x="747914" y="662121"/>
                    <a:pt x="619729" y="842104"/>
                    <a:pt x="449323" y="883729"/>
                  </a:cubicBezTo>
                  <a:lnTo>
                    <a:pt x="407680" y="888740"/>
                  </a:lnTo>
                  <a:lnTo>
                    <a:pt x="407680" y="1017122"/>
                  </a:lnTo>
                  <a:lnTo>
                    <a:pt x="340232" y="1017122"/>
                  </a:lnTo>
                  <a:lnTo>
                    <a:pt x="340232" y="888740"/>
                  </a:lnTo>
                  <a:lnTo>
                    <a:pt x="298592" y="883729"/>
                  </a:lnTo>
                  <a:cubicBezTo>
                    <a:pt x="128186" y="842104"/>
                    <a:pt x="0" y="662121"/>
                    <a:pt x="0" y="446399"/>
                  </a:cubicBezTo>
                  <a:cubicBezTo>
                    <a:pt x="0" y="199860"/>
                    <a:pt x="167426" y="0"/>
                    <a:pt x="37395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C69D7774-417F-470C-8781-028009F3F3F3}"/>
              </a:ext>
            </a:extLst>
          </p:cNvPr>
          <p:cNvGrpSpPr/>
          <p:nvPr/>
        </p:nvGrpSpPr>
        <p:grpSpPr>
          <a:xfrm>
            <a:off x="5772150" y="414206"/>
            <a:ext cx="747914" cy="2121303"/>
            <a:chOff x="6393158" y="953725"/>
            <a:chExt cx="747914" cy="2121303"/>
          </a:xfrm>
        </p:grpSpPr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332F9F4A-2628-45BF-A5C4-20D7BF00A609}"/>
                </a:ext>
              </a:extLst>
            </p:cNvPr>
            <p:cNvSpPr/>
            <p:nvPr/>
          </p:nvSpPr>
          <p:spPr bwMode="auto">
            <a:xfrm>
              <a:off x="6744256" y="1830541"/>
              <a:ext cx="45719" cy="8533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6" name="台形 255">
              <a:extLst>
                <a:ext uri="{FF2B5EF4-FFF2-40B4-BE49-F238E27FC236}">
                  <a16:creationId xmlns:a16="http://schemas.microsoft.com/office/drawing/2014/main" id="{FEF03337-9C9F-4156-9C22-9DD0A51310DA}"/>
                </a:ext>
              </a:extLst>
            </p:cNvPr>
            <p:cNvSpPr/>
            <p:nvPr/>
          </p:nvSpPr>
          <p:spPr bwMode="auto">
            <a:xfrm>
              <a:off x="6708504" y="2618910"/>
              <a:ext cx="117222" cy="456118"/>
            </a:xfrm>
            <a:prstGeom prst="trapezoid">
              <a:avLst>
                <a:gd name="adj" fmla="val 193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C2AC5763-D40A-4744-BF7F-986996EF37D8}"/>
                </a:ext>
              </a:extLst>
            </p:cNvPr>
            <p:cNvSpPr/>
            <p:nvPr/>
          </p:nvSpPr>
          <p:spPr bwMode="auto">
            <a:xfrm>
              <a:off x="6393158" y="953725"/>
              <a:ext cx="747914" cy="1017122"/>
            </a:xfrm>
            <a:custGeom>
              <a:avLst/>
              <a:gdLst>
                <a:gd name="connsiteX0" fmla="*/ 373957 w 747914"/>
                <a:gd name="connsiteY0" fmla="*/ 51163 h 1017122"/>
                <a:gd name="connsiteX1" fmla="*/ 42860 w 747914"/>
                <a:gd name="connsiteY1" fmla="*/ 446399 h 1017122"/>
                <a:gd name="connsiteX2" fmla="*/ 373957 w 747914"/>
                <a:gd name="connsiteY2" fmla="*/ 841635 h 1017122"/>
                <a:gd name="connsiteX3" fmla="*/ 705054 w 747914"/>
                <a:gd name="connsiteY3" fmla="*/ 446399 h 1017122"/>
                <a:gd name="connsiteX4" fmla="*/ 373957 w 747914"/>
                <a:gd name="connsiteY4" fmla="*/ 51163 h 1017122"/>
                <a:gd name="connsiteX5" fmla="*/ 373957 w 747914"/>
                <a:gd name="connsiteY5" fmla="*/ 0 h 1017122"/>
                <a:gd name="connsiteX6" fmla="*/ 747914 w 747914"/>
                <a:gd name="connsiteY6" fmla="*/ 446399 h 1017122"/>
                <a:gd name="connsiteX7" fmla="*/ 449323 w 747914"/>
                <a:gd name="connsiteY7" fmla="*/ 883729 h 1017122"/>
                <a:gd name="connsiteX8" fmla="*/ 407680 w 747914"/>
                <a:gd name="connsiteY8" fmla="*/ 888740 h 1017122"/>
                <a:gd name="connsiteX9" fmla="*/ 407680 w 747914"/>
                <a:gd name="connsiteY9" fmla="*/ 1017122 h 1017122"/>
                <a:gd name="connsiteX10" fmla="*/ 340232 w 747914"/>
                <a:gd name="connsiteY10" fmla="*/ 1017122 h 1017122"/>
                <a:gd name="connsiteX11" fmla="*/ 340232 w 747914"/>
                <a:gd name="connsiteY11" fmla="*/ 888740 h 1017122"/>
                <a:gd name="connsiteX12" fmla="*/ 298592 w 747914"/>
                <a:gd name="connsiteY12" fmla="*/ 883729 h 1017122"/>
                <a:gd name="connsiteX13" fmla="*/ 0 w 747914"/>
                <a:gd name="connsiteY13" fmla="*/ 446399 h 1017122"/>
                <a:gd name="connsiteX14" fmla="*/ 373957 w 747914"/>
                <a:gd name="connsiteY14" fmla="*/ 0 h 101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7914" h="1017122">
                  <a:moveTo>
                    <a:pt x="373957" y="51163"/>
                  </a:moveTo>
                  <a:cubicBezTo>
                    <a:pt x="191097" y="51163"/>
                    <a:pt x="42860" y="228116"/>
                    <a:pt x="42860" y="446399"/>
                  </a:cubicBezTo>
                  <a:cubicBezTo>
                    <a:pt x="42860" y="664682"/>
                    <a:pt x="191097" y="841635"/>
                    <a:pt x="373957" y="841635"/>
                  </a:cubicBezTo>
                  <a:cubicBezTo>
                    <a:pt x="556817" y="841635"/>
                    <a:pt x="705054" y="664682"/>
                    <a:pt x="705054" y="446399"/>
                  </a:cubicBezTo>
                  <a:cubicBezTo>
                    <a:pt x="705054" y="228116"/>
                    <a:pt x="556817" y="51163"/>
                    <a:pt x="373957" y="51163"/>
                  </a:cubicBezTo>
                  <a:close/>
                  <a:moveTo>
                    <a:pt x="373957" y="0"/>
                  </a:moveTo>
                  <a:cubicBezTo>
                    <a:pt x="580488" y="0"/>
                    <a:pt x="747914" y="199860"/>
                    <a:pt x="747914" y="446399"/>
                  </a:cubicBezTo>
                  <a:cubicBezTo>
                    <a:pt x="747914" y="662121"/>
                    <a:pt x="619729" y="842104"/>
                    <a:pt x="449323" y="883729"/>
                  </a:cubicBezTo>
                  <a:lnTo>
                    <a:pt x="407680" y="888740"/>
                  </a:lnTo>
                  <a:lnTo>
                    <a:pt x="407680" y="1017122"/>
                  </a:lnTo>
                  <a:lnTo>
                    <a:pt x="340232" y="1017122"/>
                  </a:lnTo>
                  <a:lnTo>
                    <a:pt x="340232" y="888740"/>
                  </a:lnTo>
                  <a:lnTo>
                    <a:pt x="298592" y="883729"/>
                  </a:lnTo>
                  <a:cubicBezTo>
                    <a:pt x="128186" y="842104"/>
                    <a:pt x="0" y="662121"/>
                    <a:pt x="0" y="446399"/>
                  </a:cubicBezTo>
                  <a:cubicBezTo>
                    <a:pt x="0" y="199860"/>
                    <a:pt x="167426" y="0"/>
                    <a:pt x="373957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13B8BBBC-F6D0-4201-A453-C1F6B7DCF807}"/>
              </a:ext>
            </a:extLst>
          </p:cNvPr>
          <p:cNvGrpSpPr/>
          <p:nvPr/>
        </p:nvGrpSpPr>
        <p:grpSpPr>
          <a:xfrm>
            <a:off x="6600825" y="414206"/>
            <a:ext cx="747914" cy="2121303"/>
            <a:chOff x="6393158" y="953725"/>
            <a:chExt cx="747914" cy="2121303"/>
          </a:xfrm>
          <a:solidFill>
            <a:schemeClr val="tx1"/>
          </a:solidFill>
        </p:grpSpPr>
        <p:sp>
          <p:nvSpPr>
            <p:cNvPr id="259" name="正方形/長方形 258">
              <a:extLst>
                <a:ext uri="{FF2B5EF4-FFF2-40B4-BE49-F238E27FC236}">
                  <a16:creationId xmlns:a16="http://schemas.microsoft.com/office/drawing/2014/main" id="{D6B37CFF-2D80-4746-BC25-CC1228406E0C}"/>
                </a:ext>
              </a:extLst>
            </p:cNvPr>
            <p:cNvSpPr/>
            <p:nvPr/>
          </p:nvSpPr>
          <p:spPr bwMode="auto">
            <a:xfrm>
              <a:off x="6744256" y="1830541"/>
              <a:ext cx="45719" cy="853324"/>
            </a:xfrm>
            <a:prstGeom prst="rect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0" name="台形 259">
              <a:extLst>
                <a:ext uri="{FF2B5EF4-FFF2-40B4-BE49-F238E27FC236}">
                  <a16:creationId xmlns:a16="http://schemas.microsoft.com/office/drawing/2014/main" id="{1472FEA5-6691-4DB5-A15A-326582F3920E}"/>
                </a:ext>
              </a:extLst>
            </p:cNvPr>
            <p:cNvSpPr/>
            <p:nvPr/>
          </p:nvSpPr>
          <p:spPr bwMode="auto">
            <a:xfrm>
              <a:off x="6708504" y="2618910"/>
              <a:ext cx="117222" cy="456118"/>
            </a:xfrm>
            <a:prstGeom prst="trapezoid">
              <a:avLst>
                <a:gd name="adj" fmla="val 19379"/>
              </a:avLst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D47396BB-2E98-45DE-BA6F-CEC28B2EE582}"/>
                </a:ext>
              </a:extLst>
            </p:cNvPr>
            <p:cNvSpPr/>
            <p:nvPr/>
          </p:nvSpPr>
          <p:spPr bwMode="auto">
            <a:xfrm>
              <a:off x="6393158" y="953725"/>
              <a:ext cx="747914" cy="1017122"/>
            </a:xfrm>
            <a:custGeom>
              <a:avLst/>
              <a:gdLst>
                <a:gd name="connsiteX0" fmla="*/ 373957 w 747914"/>
                <a:gd name="connsiteY0" fmla="*/ 51163 h 1017122"/>
                <a:gd name="connsiteX1" fmla="*/ 42860 w 747914"/>
                <a:gd name="connsiteY1" fmla="*/ 446399 h 1017122"/>
                <a:gd name="connsiteX2" fmla="*/ 373957 w 747914"/>
                <a:gd name="connsiteY2" fmla="*/ 841635 h 1017122"/>
                <a:gd name="connsiteX3" fmla="*/ 705054 w 747914"/>
                <a:gd name="connsiteY3" fmla="*/ 446399 h 1017122"/>
                <a:gd name="connsiteX4" fmla="*/ 373957 w 747914"/>
                <a:gd name="connsiteY4" fmla="*/ 51163 h 1017122"/>
                <a:gd name="connsiteX5" fmla="*/ 373957 w 747914"/>
                <a:gd name="connsiteY5" fmla="*/ 0 h 1017122"/>
                <a:gd name="connsiteX6" fmla="*/ 747914 w 747914"/>
                <a:gd name="connsiteY6" fmla="*/ 446399 h 1017122"/>
                <a:gd name="connsiteX7" fmla="*/ 449323 w 747914"/>
                <a:gd name="connsiteY7" fmla="*/ 883729 h 1017122"/>
                <a:gd name="connsiteX8" fmla="*/ 407680 w 747914"/>
                <a:gd name="connsiteY8" fmla="*/ 888740 h 1017122"/>
                <a:gd name="connsiteX9" fmla="*/ 407680 w 747914"/>
                <a:gd name="connsiteY9" fmla="*/ 1017122 h 1017122"/>
                <a:gd name="connsiteX10" fmla="*/ 340232 w 747914"/>
                <a:gd name="connsiteY10" fmla="*/ 1017122 h 1017122"/>
                <a:gd name="connsiteX11" fmla="*/ 340232 w 747914"/>
                <a:gd name="connsiteY11" fmla="*/ 888740 h 1017122"/>
                <a:gd name="connsiteX12" fmla="*/ 298592 w 747914"/>
                <a:gd name="connsiteY12" fmla="*/ 883729 h 1017122"/>
                <a:gd name="connsiteX13" fmla="*/ 0 w 747914"/>
                <a:gd name="connsiteY13" fmla="*/ 446399 h 1017122"/>
                <a:gd name="connsiteX14" fmla="*/ 373957 w 747914"/>
                <a:gd name="connsiteY14" fmla="*/ 0 h 101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7914" h="1017122">
                  <a:moveTo>
                    <a:pt x="373957" y="51163"/>
                  </a:moveTo>
                  <a:cubicBezTo>
                    <a:pt x="191097" y="51163"/>
                    <a:pt x="42860" y="228116"/>
                    <a:pt x="42860" y="446399"/>
                  </a:cubicBezTo>
                  <a:cubicBezTo>
                    <a:pt x="42860" y="664682"/>
                    <a:pt x="191097" y="841635"/>
                    <a:pt x="373957" y="841635"/>
                  </a:cubicBezTo>
                  <a:cubicBezTo>
                    <a:pt x="556817" y="841635"/>
                    <a:pt x="705054" y="664682"/>
                    <a:pt x="705054" y="446399"/>
                  </a:cubicBezTo>
                  <a:cubicBezTo>
                    <a:pt x="705054" y="228116"/>
                    <a:pt x="556817" y="51163"/>
                    <a:pt x="373957" y="51163"/>
                  </a:cubicBezTo>
                  <a:close/>
                  <a:moveTo>
                    <a:pt x="373957" y="0"/>
                  </a:moveTo>
                  <a:cubicBezTo>
                    <a:pt x="580488" y="0"/>
                    <a:pt x="747914" y="199860"/>
                    <a:pt x="747914" y="446399"/>
                  </a:cubicBezTo>
                  <a:cubicBezTo>
                    <a:pt x="747914" y="662121"/>
                    <a:pt x="619729" y="842104"/>
                    <a:pt x="449323" y="883729"/>
                  </a:cubicBezTo>
                  <a:lnTo>
                    <a:pt x="407680" y="888740"/>
                  </a:lnTo>
                  <a:lnTo>
                    <a:pt x="407680" y="1017122"/>
                  </a:lnTo>
                  <a:lnTo>
                    <a:pt x="340232" y="1017122"/>
                  </a:lnTo>
                  <a:lnTo>
                    <a:pt x="340232" y="888740"/>
                  </a:lnTo>
                  <a:lnTo>
                    <a:pt x="298592" y="883729"/>
                  </a:lnTo>
                  <a:cubicBezTo>
                    <a:pt x="128186" y="842104"/>
                    <a:pt x="0" y="662121"/>
                    <a:pt x="0" y="446399"/>
                  </a:cubicBezTo>
                  <a:cubicBezTo>
                    <a:pt x="0" y="199860"/>
                    <a:pt x="167426" y="0"/>
                    <a:pt x="373957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6609312-1CE2-4A84-AB66-9EC7C96F8C9D}"/>
              </a:ext>
            </a:extLst>
          </p:cNvPr>
          <p:cNvGrpSpPr/>
          <p:nvPr/>
        </p:nvGrpSpPr>
        <p:grpSpPr>
          <a:xfrm>
            <a:off x="4953000" y="2773667"/>
            <a:ext cx="351098" cy="456594"/>
            <a:chOff x="7725439" y="797152"/>
            <a:chExt cx="569982" cy="741247"/>
          </a:xfrm>
          <a:solidFill>
            <a:schemeClr val="bg1"/>
          </a:solidFill>
        </p:grpSpPr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1D478ABA-CD91-47F4-BF13-CCFD424D536C}"/>
                </a:ext>
              </a:extLst>
            </p:cNvPr>
            <p:cNvSpPr/>
            <p:nvPr/>
          </p:nvSpPr>
          <p:spPr bwMode="auto">
            <a:xfrm>
              <a:off x="7725439" y="1056354"/>
              <a:ext cx="569982" cy="482045"/>
            </a:xfrm>
            <a:custGeom>
              <a:avLst/>
              <a:gdLst>
                <a:gd name="connsiteX0" fmla="*/ 160721 w 569982"/>
                <a:gd name="connsiteY0" fmla="*/ 0 h 515358"/>
                <a:gd name="connsiteX1" fmla="*/ 411797 w 569982"/>
                <a:gd name="connsiteY1" fmla="*/ 0 h 515358"/>
                <a:gd name="connsiteX2" fmla="*/ 532775 w 569982"/>
                <a:gd name="connsiteY2" fmla="*/ 328413 h 515358"/>
                <a:gd name="connsiteX3" fmla="*/ 538544 w 569982"/>
                <a:gd name="connsiteY3" fmla="*/ 340424 h 515358"/>
                <a:gd name="connsiteX4" fmla="*/ 558642 w 569982"/>
                <a:gd name="connsiteY4" fmla="*/ 398578 h 515358"/>
                <a:gd name="connsiteX5" fmla="*/ 558667 w 569982"/>
                <a:gd name="connsiteY5" fmla="*/ 398700 h 515358"/>
                <a:gd name="connsiteX6" fmla="*/ 558948 w 569982"/>
                <a:gd name="connsiteY6" fmla="*/ 399465 h 515358"/>
                <a:gd name="connsiteX7" fmla="*/ 558822 w 569982"/>
                <a:gd name="connsiteY7" fmla="*/ 399465 h 515358"/>
                <a:gd name="connsiteX8" fmla="*/ 568806 w 569982"/>
                <a:gd name="connsiteY8" fmla="*/ 448639 h 515358"/>
                <a:gd name="connsiteX9" fmla="*/ 556959 w 569982"/>
                <a:gd name="connsiteY9" fmla="*/ 503492 h 515358"/>
                <a:gd name="connsiteX10" fmla="*/ 502995 w 569982"/>
                <a:gd name="connsiteY10" fmla="*/ 463593 h 515358"/>
                <a:gd name="connsiteX11" fmla="*/ 483323 w 569982"/>
                <a:gd name="connsiteY11" fmla="*/ 432325 h 515358"/>
                <a:gd name="connsiteX12" fmla="*/ 485105 w 569982"/>
                <a:gd name="connsiteY12" fmla="*/ 457097 h 515358"/>
                <a:gd name="connsiteX13" fmla="*/ 466329 w 569982"/>
                <a:gd name="connsiteY13" fmla="*/ 509981 h 515358"/>
                <a:gd name="connsiteX14" fmla="*/ 417921 w 569982"/>
                <a:gd name="connsiteY14" fmla="*/ 463497 h 515358"/>
                <a:gd name="connsiteX15" fmla="*/ 405390 w 569982"/>
                <a:gd name="connsiteY15" fmla="*/ 436399 h 515358"/>
                <a:gd name="connsiteX16" fmla="*/ 404799 w 569982"/>
                <a:gd name="connsiteY16" fmla="*/ 462289 h 515358"/>
                <a:gd name="connsiteX17" fmla="*/ 381106 w 569982"/>
                <a:gd name="connsiteY17" fmla="*/ 513161 h 515358"/>
                <a:gd name="connsiteX18" fmla="*/ 342038 w 569982"/>
                <a:gd name="connsiteY18" fmla="*/ 472875 h 515358"/>
                <a:gd name="connsiteX19" fmla="*/ 325891 w 569982"/>
                <a:gd name="connsiteY19" fmla="*/ 429590 h 515358"/>
                <a:gd name="connsiteX20" fmla="*/ 320988 w 569982"/>
                <a:gd name="connsiteY20" fmla="*/ 457929 h 515358"/>
                <a:gd name="connsiteX21" fmla="*/ 286259 w 569982"/>
                <a:gd name="connsiteY21" fmla="*/ 515358 h 515358"/>
                <a:gd name="connsiteX22" fmla="*/ 251531 w 569982"/>
                <a:gd name="connsiteY22" fmla="*/ 457929 h 515358"/>
                <a:gd name="connsiteX23" fmla="*/ 246411 w 569982"/>
                <a:gd name="connsiteY23" fmla="*/ 428340 h 515358"/>
                <a:gd name="connsiteX24" fmla="*/ 229798 w 569982"/>
                <a:gd name="connsiteY24" fmla="*/ 472874 h 515358"/>
                <a:gd name="connsiteX25" fmla="*/ 190730 w 569982"/>
                <a:gd name="connsiteY25" fmla="*/ 513160 h 515358"/>
                <a:gd name="connsiteX26" fmla="*/ 167038 w 569982"/>
                <a:gd name="connsiteY26" fmla="*/ 462288 h 515358"/>
                <a:gd name="connsiteX27" fmla="*/ 166359 w 569982"/>
                <a:gd name="connsiteY27" fmla="*/ 432574 h 515358"/>
                <a:gd name="connsiteX28" fmla="*/ 152060 w 569982"/>
                <a:gd name="connsiteY28" fmla="*/ 463497 h 515358"/>
                <a:gd name="connsiteX29" fmla="*/ 103651 w 569982"/>
                <a:gd name="connsiteY29" fmla="*/ 509981 h 515358"/>
                <a:gd name="connsiteX30" fmla="*/ 84875 w 569982"/>
                <a:gd name="connsiteY30" fmla="*/ 457097 h 515358"/>
                <a:gd name="connsiteX31" fmla="*/ 86658 w 569982"/>
                <a:gd name="connsiteY31" fmla="*/ 432327 h 515358"/>
                <a:gd name="connsiteX32" fmla="*/ 66987 w 569982"/>
                <a:gd name="connsiteY32" fmla="*/ 463593 h 515358"/>
                <a:gd name="connsiteX33" fmla="*/ 13022 w 569982"/>
                <a:gd name="connsiteY33" fmla="*/ 503492 h 515358"/>
                <a:gd name="connsiteX34" fmla="*/ 31438 w 569982"/>
                <a:gd name="connsiteY34" fmla="*/ 340424 h 515358"/>
                <a:gd name="connsiteX35" fmla="*/ 48093 w 569982"/>
                <a:gd name="connsiteY35" fmla="*/ 305749 h 515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69982" h="515358">
                  <a:moveTo>
                    <a:pt x="160721" y="0"/>
                  </a:moveTo>
                  <a:lnTo>
                    <a:pt x="411797" y="0"/>
                  </a:lnTo>
                  <a:lnTo>
                    <a:pt x="532775" y="328413"/>
                  </a:lnTo>
                  <a:lnTo>
                    <a:pt x="538544" y="340424"/>
                  </a:lnTo>
                  <a:cubicBezTo>
                    <a:pt x="546833" y="360575"/>
                    <a:pt x="553565" y="380251"/>
                    <a:pt x="558642" y="398578"/>
                  </a:cubicBezTo>
                  <a:lnTo>
                    <a:pt x="558667" y="398700"/>
                  </a:lnTo>
                  <a:lnTo>
                    <a:pt x="558948" y="399465"/>
                  </a:lnTo>
                  <a:lnTo>
                    <a:pt x="558822" y="399465"/>
                  </a:lnTo>
                  <a:lnTo>
                    <a:pt x="568806" y="448639"/>
                  </a:lnTo>
                  <a:cubicBezTo>
                    <a:pt x="572138" y="478148"/>
                    <a:pt x="568453" y="498764"/>
                    <a:pt x="556959" y="503492"/>
                  </a:cubicBezTo>
                  <a:cubicBezTo>
                    <a:pt x="544029" y="508811"/>
                    <a:pt x="523972" y="492889"/>
                    <a:pt x="502995" y="463593"/>
                  </a:cubicBezTo>
                  <a:lnTo>
                    <a:pt x="483323" y="432325"/>
                  </a:lnTo>
                  <a:lnTo>
                    <a:pt x="485105" y="457097"/>
                  </a:lnTo>
                  <a:cubicBezTo>
                    <a:pt x="484630" y="486790"/>
                    <a:pt x="478334" y="506764"/>
                    <a:pt x="466329" y="509981"/>
                  </a:cubicBezTo>
                  <a:cubicBezTo>
                    <a:pt x="452824" y="513599"/>
                    <a:pt x="434972" y="495239"/>
                    <a:pt x="417921" y="463497"/>
                  </a:cubicBezTo>
                  <a:lnTo>
                    <a:pt x="405390" y="436399"/>
                  </a:lnTo>
                  <a:lnTo>
                    <a:pt x="404799" y="462289"/>
                  </a:lnTo>
                  <a:cubicBezTo>
                    <a:pt x="401518" y="491805"/>
                    <a:pt x="393361" y="511094"/>
                    <a:pt x="381106" y="513161"/>
                  </a:cubicBezTo>
                  <a:cubicBezTo>
                    <a:pt x="368852" y="515228"/>
                    <a:pt x="354819" y="499682"/>
                    <a:pt x="342038" y="472875"/>
                  </a:cubicBezTo>
                  <a:lnTo>
                    <a:pt x="325891" y="429590"/>
                  </a:lnTo>
                  <a:lnTo>
                    <a:pt x="320988" y="457929"/>
                  </a:lnTo>
                  <a:cubicBezTo>
                    <a:pt x="312733" y="493002"/>
                    <a:pt x="300241" y="515358"/>
                    <a:pt x="286259" y="515358"/>
                  </a:cubicBezTo>
                  <a:cubicBezTo>
                    <a:pt x="272278" y="515358"/>
                    <a:pt x="259785" y="493002"/>
                    <a:pt x="251531" y="457929"/>
                  </a:cubicBezTo>
                  <a:lnTo>
                    <a:pt x="246411" y="428340"/>
                  </a:lnTo>
                  <a:lnTo>
                    <a:pt x="229798" y="472874"/>
                  </a:lnTo>
                  <a:cubicBezTo>
                    <a:pt x="217017" y="499681"/>
                    <a:pt x="202985" y="515227"/>
                    <a:pt x="190730" y="513160"/>
                  </a:cubicBezTo>
                  <a:cubicBezTo>
                    <a:pt x="178475" y="511093"/>
                    <a:pt x="170319" y="491804"/>
                    <a:pt x="167038" y="462288"/>
                  </a:cubicBezTo>
                  <a:lnTo>
                    <a:pt x="166359" y="432574"/>
                  </a:lnTo>
                  <a:lnTo>
                    <a:pt x="152060" y="463497"/>
                  </a:lnTo>
                  <a:cubicBezTo>
                    <a:pt x="135009" y="495239"/>
                    <a:pt x="117157" y="513599"/>
                    <a:pt x="103651" y="509981"/>
                  </a:cubicBezTo>
                  <a:cubicBezTo>
                    <a:pt x="91647" y="506764"/>
                    <a:pt x="85351" y="486790"/>
                    <a:pt x="84875" y="457097"/>
                  </a:cubicBezTo>
                  <a:lnTo>
                    <a:pt x="86658" y="432327"/>
                  </a:lnTo>
                  <a:lnTo>
                    <a:pt x="66987" y="463593"/>
                  </a:lnTo>
                  <a:cubicBezTo>
                    <a:pt x="46010" y="492889"/>
                    <a:pt x="25953" y="508811"/>
                    <a:pt x="13022" y="503492"/>
                  </a:cubicBezTo>
                  <a:cubicBezTo>
                    <a:pt x="-9965" y="494036"/>
                    <a:pt x="-1720" y="421028"/>
                    <a:pt x="31438" y="340424"/>
                  </a:cubicBezTo>
                  <a:lnTo>
                    <a:pt x="48093" y="305749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96E5BA0E-19E4-4136-9AAB-E39F867E1352}"/>
                </a:ext>
              </a:extLst>
            </p:cNvPr>
            <p:cNvSpPr/>
            <p:nvPr/>
          </p:nvSpPr>
          <p:spPr bwMode="auto">
            <a:xfrm>
              <a:off x="7888291" y="797152"/>
              <a:ext cx="246814" cy="24658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正方形/長方形 269">
              <a:extLst>
                <a:ext uri="{FF2B5EF4-FFF2-40B4-BE49-F238E27FC236}">
                  <a16:creationId xmlns:a16="http://schemas.microsoft.com/office/drawing/2014/main" id="{B9B7F7D8-D292-4AD7-BEFA-0880913C3490}"/>
                </a:ext>
              </a:extLst>
            </p:cNvPr>
            <p:cNvSpPr/>
            <p:nvPr/>
          </p:nvSpPr>
          <p:spPr bwMode="auto">
            <a:xfrm>
              <a:off x="7884283" y="982133"/>
              <a:ext cx="254829" cy="74221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0C664604-E5E0-474E-886A-E5F3B568BCA7}"/>
              </a:ext>
            </a:extLst>
          </p:cNvPr>
          <p:cNvGrpSpPr/>
          <p:nvPr/>
        </p:nvGrpSpPr>
        <p:grpSpPr>
          <a:xfrm>
            <a:off x="5338763" y="2773667"/>
            <a:ext cx="351098" cy="456594"/>
            <a:chOff x="7725439" y="797152"/>
            <a:chExt cx="569982" cy="741247"/>
          </a:xfrm>
          <a:solidFill>
            <a:schemeClr val="bg1"/>
          </a:solidFill>
        </p:grpSpPr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8CFED002-2E97-43D1-8A73-93C3152EEAEA}"/>
                </a:ext>
              </a:extLst>
            </p:cNvPr>
            <p:cNvSpPr/>
            <p:nvPr/>
          </p:nvSpPr>
          <p:spPr bwMode="auto">
            <a:xfrm>
              <a:off x="7725439" y="1056354"/>
              <a:ext cx="569982" cy="482045"/>
            </a:xfrm>
            <a:custGeom>
              <a:avLst/>
              <a:gdLst>
                <a:gd name="connsiteX0" fmla="*/ 160721 w 569982"/>
                <a:gd name="connsiteY0" fmla="*/ 0 h 515358"/>
                <a:gd name="connsiteX1" fmla="*/ 411797 w 569982"/>
                <a:gd name="connsiteY1" fmla="*/ 0 h 515358"/>
                <a:gd name="connsiteX2" fmla="*/ 532775 w 569982"/>
                <a:gd name="connsiteY2" fmla="*/ 328413 h 515358"/>
                <a:gd name="connsiteX3" fmla="*/ 538544 w 569982"/>
                <a:gd name="connsiteY3" fmla="*/ 340424 h 515358"/>
                <a:gd name="connsiteX4" fmla="*/ 558642 w 569982"/>
                <a:gd name="connsiteY4" fmla="*/ 398578 h 515358"/>
                <a:gd name="connsiteX5" fmla="*/ 558667 w 569982"/>
                <a:gd name="connsiteY5" fmla="*/ 398700 h 515358"/>
                <a:gd name="connsiteX6" fmla="*/ 558948 w 569982"/>
                <a:gd name="connsiteY6" fmla="*/ 399465 h 515358"/>
                <a:gd name="connsiteX7" fmla="*/ 558822 w 569982"/>
                <a:gd name="connsiteY7" fmla="*/ 399465 h 515358"/>
                <a:gd name="connsiteX8" fmla="*/ 568806 w 569982"/>
                <a:gd name="connsiteY8" fmla="*/ 448639 h 515358"/>
                <a:gd name="connsiteX9" fmla="*/ 556959 w 569982"/>
                <a:gd name="connsiteY9" fmla="*/ 503492 h 515358"/>
                <a:gd name="connsiteX10" fmla="*/ 502995 w 569982"/>
                <a:gd name="connsiteY10" fmla="*/ 463593 h 515358"/>
                <a:gd name="connsiteX11" fmla="*/ 483323 w 569982"/>
                <a:gd name="connsiteY11" fmla="*/ 432325 h 515358"/>
                <a:gd name="connsiteX12" fmla="*/ 485105 w 569982"/>
                <a:gd name="connsiteY12" fmla="*/ 457097 h 515358"/>
                <a:gd name="connsiteX13" fmla="*/ 466329 w 569982"/>
                <a:gd name="connsiteY13" fmla="*/ 509981 h 515358"/>
                <a:gd name="connsiteX14" fmla="*/ 417921 w 569982"/>
                <a:gd name="connsiteY14" fmla="*/ 463497 h 515358"/>
                <a:gd name="connsiteX15" fmla="*/ 405390 w 569982"/>
                <a:gd name="connsiteY15" fmla="*/ 436399 h 515358"/>
                <a:gd name="connsiteX16" fmla="*/ 404799 w 569982"/>
                <a:gd name="connsiteY16" fmla="*/ 462289 h 515358"/>
                <a:gd name="connsiteX17" fmla="*/ 381106 w 569982"/>
                <a:gd name="connsiteY17" fmla="*/ 513161 h 515358"/>
                <a:gd name="connsiteX18" fmla="*/ 342038 w 569982"/>
                <a:gd name="connsiteY18" fmla="*/ 472875 h 515358"/>
                <a:gd name="connsiteX19" fmla="*/ 325891 w 569982"/>
                <a:gd name="connsiteY19" fmla="*/ 429590 h 515358"/>
                <a:gd name="connsiteX20" fmla="*/ 320988 w 569982"/>
                <a:gd name="connsiteY20" fmla="*/ 457929 h 515358"/>
                <a:gd name="connsiteX21" fmla="*/ 286259 w 569982"/>
                <a:gd name="connsiteY21" fmla="*/ 515358 h 515358"/>
                <a:gd name="connsiteX22" fmla="*/ 251531 w 569982"/>
                <a:gd name="connsiteY22" fmla="*/ 457929 h 515358"/>
                <a:gd name="connsiteX23" fmla="*/ 246411 w 569982"/>
                <a:gd name="connsiteY23" fmla="*/ 428340 h 515358"/>
                <a:gd name="connsiteX24" fmla="*/ 229798 w 569982"/>
                <a:gd name="connsiteY24" fmla="*/ 472874 h 515358"/>
                <a:gd name="connsiteX25" fmla="*/ 190730 w 569982"/>
                <a:gd name="connsiteY25" fmla="*/ 513160 h 515358"/>
                <a:gd name="connsiteX26" fmla="*/ 167038 w 569982"/>
                <a:gd name="connsiteY26" fmla="*/ 462288 h 515358"/>
                <a:gd name="connsiteX27" fmla="*/ 166359 w 569982"/>
                <a:gd name="connsiteY27" fmla="*/ 432574 h 515358"/>
                <a:gd name="connsiteX28" fmla="*/ 152060 w 569982"/>
                <a:gd name="connsiteY28" fmla="*/ 463497 h 515358"/>
                <a:gd name="connsiteX29" fmla="*/ 103651 w 569982"/>
                <a:gd name="connsiteY29" fmla="*/ 509981 h 515358"/>
                <a:gd name="connsiteX30" fmla="*/ 84875 w 569982"/>
                <a:gd name="connsiteY30" fmla="*/ 457097 h 515358"/>
                <a:gd name="connsiteX31" fmla="*/ 86658 w 569982"/>
                <a:gd name="connsiteY31" fmla="*/ 432327 h 515358"/>
                <a:gd name="connsiteX32" fmla="*/ 66987 w 569982"/>
                <a:gd name="connsiteY32" fmla="*/ 463593 h 515358"/>
                <a:gd name="connsiteX33" fmla="*/ 13022 w 569982"/>
                <a:gd name="connsiteY33" fmla="*/ 503492 h 515358"/>
                <a:gd name="connsiteX34" fmla="*/ 31438 w 569982"/>
                <a:gd name="connsiteY34" fmla="*/ 340424 h 515358"/>
                <a:gd name="connsiteX35" fmla="*/ 48093 w 569982"/>
                <a:gd name="connsiteY35" fmla="*/ 305749 h 515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69982" h="515358">
                  <a:moveTo>
                    <a:pt x="160721" y="0"/>
                  </a:moveTo>
                  <a:lnTo>
                    <a:pt x="411797" y="0"/>
                  </a:lnTo>
                  <a:lnTo>
                    <a:pt x="532775" y="328413"/>
                  </a:lnTo>
                  <a:lnTo>
                    <a:pt x="538544" y="340424"/>
                  </a:lnTo>
                  <a:cubicBezTo>
                    <a:pt x="546833" y="360575"/>
                    <a:pt x="553565" y="380251"/>
                    <a:pt x="558642" y="398578"/>
                  </a:cubicBezTo>
                  <a:lnTo>
                    <a:pt x="558667" y="398700"/>
                  </a:lnTo>
                  <a:lnTo>
                    <a:pt x="558948" y="399465"/>
                  </a:lnTo>
                  <a:lnTo>
                    <a:pt x="558822" y="399465"/>
                  </a:lnTo>
                  <a:lnTo>
                    <a:pt x="568806" y="448639"/>
                  </a:lnTo>
                  <a:cubicBezTo>
                    <a:pt x="572138" y="478148"/>
                    <a:pt x="568453" y="498764"/>
                    <a:pt x="556959" y="503492"/>
                  </a:cubicBezTo>
                  <a:cubicBezTo>
                    <a:pt x="544029" y="508811"/>
                    <a:pt x="523972" y="492889"/>
                    <a:pt x="502995" y="463593"/>
                  </a:cubicBezTo>
                  <a:lnTo>
                    <a:pt x="483323" y="432325"/>
                  </a:lnTo>
                  <a:lnTo>
                    <a:pt x="485105" y="457097"/>
                  </a:lnTo>
                  <a:cubicBezTo>
                    <a:pt x="484630" y="486790"/>
                    <a:pt x="478334" y="506764"/>
                    <a:pt x="466329" y="509981"/>
                  </a:cubicBezTo>
                  <a:cubicBezTo>
                    <a:pt x="452824" y="513599"/>
                    <a:pt x="434972" y="495239"/>
                    <a:pt x="417921" y="463497"/>
                  </a:cubicBezTo>
                  <a:lnTo>
                    <a:pt x="405390" y="436399"/>
                  </a:lnTo>
                  <a:lnTo>
                    <a:pt x="404799" y="462289"/>
                  </a:lnTo>
                  <a:cubicBezTo>
                    <a:pt x="401518" y="491805"/>
                    <a:pt x="393361" y="511094"/>
                    <a:pt x="381106" y="513161"/>
                  </a:cubicBezTo>
                  <a:cubicBezTo>
                    <a:pt x="368852" y="515228"/>
                    <a:pt x="354819" y="499682"/>
                    <a:pt x="342038" y="472875"/>
                  </a:cubicBezTo>
                  <a:lnTo>
                    <a:pt x="325891" y="429590"/>
                  </a:lnTo>
                  <a:lnTo>
                    <a:pt x="320988" y="457929"/>
                  </a:lnTo>
                  <a:cubicBezTo>
                    <a:pt x="312733" y="493002"/>
                    <a:pt x="300241" y="515358"/>
                    <a:pt x="286259" y="515358"/>
                  </a:cubicBezTo>
                  <a:cubicBezTo>
                    <a:pt x="272278" y="515358"/>
                    <a:pt x="259785" y="493002"/>
                    <a:pt x="251531" y="457929"/>
                  </a:cubicBezTo>
                  <a:lnTo>
                    <a:pt x="246411" y="428340"/>
                  </a:lnTo>
                  <a:lnTo>
                    <a:pt x="229798" y="472874"/>
                  </a:lnTo>
                  <a:cubicBezTo>
                    <a:pt x="217017" y="499681"/>
                    <a:pt x="202985" y="515227"/>
                    <a:pt x="190730" y="513160"/>
                  </a:cubicBezTo>
                  <a:cubicBezTo>
                    <a:pt x="178475" y="511093"/>
                    <a:pt x="170319" y="491804"/>
                    <a:pt x="167038" y="462288"/>
                  </a:cubicBezTo>
                  <a:lnTo>
                    <a:pt x="166359" y="432574"/>
                  </a:lnTo>
                  <a:lnTo>
                    <a:pt x="152060" y="463497"/>
                  </a:lnTo>
                  <a:cubicBezTo>
                    <a:pt x="135009" y="495239"/>
                    <a:pt x="117157" y="513599"/>
                    <a:pt x="103651" y="509981"/>
                  </a:cubicBezTo>
                  <a:cubicBezTo>
                    <a:pt x="91647" y="506764"/>
                    <a:pt x="85351" y="486790"/>
                    <a:pt x="84875" y="457097"/>
                  </a:cubicBezTo>
                  <a:lnTo>
                    <a:pt x="86658" y="432327"/>
                  </a:lnTo>
                  <a:lnTo>
                    <a:pt x="66987" y="463593"/>
                  </a:lnTo>
                  <a:cubicBezTo>
                    <a:pt x="46010" y="492889"/>
                    <a:pt x="25953" y="508811"/>
                    <a:pt x="13022" y="503492"/>
                  </a:cubicBezTo>
                  <a:cubicBezTo>
                    <a:pt x="-9965" y="494036"/>
                    <a:pt x="-1720" y="421028"/>
                    <a:pt x="31438" y="340424"/>
                  </a:cubicBezTo>
                  <a:lnTo>
                    <a:pt x="48093" y="305749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9CBC940C-2168-4223-B84C-43A16207A119}"/>
                </a:ext>
              </a:extLst>
            </p:cNvPr>
            <p:cNvSpPr/>
            <p:nvPr/>
          </p:nvSpPr>
          <p:spPr bwMode="auto">
            <a:xfrm>
              <a:off x="7888291" y="797152"/>
              <a:ext cx="246814" cy="24658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正方形/長方形 277">
              <a:extLst>
                <a:ext uri="{FF2B5EF4-FFF2-40B4-BE49-F238E27FC236}">
                  <a16:creationId xmlns:a16="http://schemas.microsoft.com/office/drawing/2014/main" id="{769F3E1D-F431-4F73-B509-C0C0426D6BD0}"/>
                </a:ext>
              </a:extLst>
            </p:cNvPr>
            <p:cNvSpPr/>
            <p:nvPr/>
          </p:nvSpPr>
          <p:spPr bwMode="auto">
            <a:xfrm>
              <a:off x="7884283" y="982133"/>
              <a:ext cx="254829" cy="74221"/>
            </a:xfrm>
            <a:prstGeom prst="rect">
              <a:avLst/>
            </a:pr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73686B51-A3C5-4F60-8A71-51F6364CB53C}"/>
              </a:ext>
            </a:extLst>
          </p:cNvPr>
          <p:cNvGrpSpPr/>
          <p:nvPr/>
        </p:nvGrpSpPr>
        <p:grpSpPr>
          <a:xfrm>
            <a:off x="5721378" y="2773667"/>
            <a:ext cx="351098" cy="456594"/>
            <a:chOff x="7725439" y="797152"/>
            <a:chExt cx="569982" cy="741247"/>
          </a:xfrm>
          <a:solidFill>
            <a:schemeClr val="tx1"/>
          </a:solidFill>
        </p:grpSpPr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462B0893-E987-452F-9ECD-736086485743}"/>
                </a:ext>
              </a:extLst>
            </p:cNvPr>
            <p:cNvSpPr/>
            <p:nvPr/>
          </p:nvSpPr>
          <p:spPr bwMode="auto">
            <a:xfrm>
              <a:off x="7725439" y="1056354"/>
              <a:ext cx="569982" cy="482045"/>
            </a:xfrm>
            <a:custGeom>
              <a:avLst/>
              <a:gdLst>
                <a:gd name="connsiteX0" fmla="*/ 160721 w 569982"/>
                <a:gd name="connsiteY0" fmla="*/ 0 h 515358"/>
                <a:gd name="connsiteX1" fmla="*/ 411797 w 569982"/>
                <a:gd name="connsiteY1" fmla="*/ 0 h 515358"/>
                <a:gd name="connsiteX2" fmla="*/ 532775 w 569982"/>
                <a:gd name="connsiteY2" fmla="*/ 328413 h 515358"/>
                <a:gd name="connsiteX3" fmla="*/ 538544 w 569982"/>
                <a:gd name="connsiteY3" fmla="*/ 340424 h 515358"/>
                <a:gd name="connsiteX4" fmla="*/ 558642 w 569982"/>
                <a:gd name="connsiteY4" fmla="*/ 398578 h 515358"/>
                <a:gd name="connsiteX5" fmla="*/ 558667 w 569982"/>
                <a:gd name="connsiteY5" fmla="*/ 398700 h 515358"/>
                <a:gd name="connsiteX6" fmla="*/ 558948 w 569982"/>
                <a:gd name="connsiteY6" fmla="*/ 399465 h 515358"/>
                <a:gd name="connsiteX7" fmla="*/ 558822 w 569982"/>
                <a:gd name="connsiteY7" fmla="*/ 399465 h 515358"/>
                <a:gd name="connsiteX8" fmla="*/ 568806 w 569982"/>
                <a:gd name="connsiteY8" fmla="*/ 448639 h 515358"/>
                <a:gd name="connsiteX9" fmla="*/ 556959 w 569982"/>
                <a:gd name="connsiteY9" fmla="*/ 503492 h 515358"/>
                <a:gd name="connsiteX10" fmla="*/ 502995 w 569982"/>
                <a:gd name="connsiteY10" fmla="*/ 463593 h 515358"/>
                <a:gd name="connsiteX11" fmla="*/ 483323 w 569982"/>
                <a:gd name="connsiteY11" fmla="*/ 432325 h 515358"/>
                <a:gd name="connsiteX12" fmla="*/ 485105 w 569982"/>
                <a:gd name="connsiteY12" fmla="*/ 457097 h 515358"/>
                <a:gd name="connsiteX13" fmla="*/ 466329 w 569982"/>
                <a:gd name="connsiteY13" fmla="*/ 509981 h 515358"/>
                <a:gd name="connsiteX14" fmla="*/ 417921 w 569982"/>
                <a:gd name="connsiteY14" fmla="*/ 463497 h 515358"/>
                <a:gd name="connsiteX15" fmla="*/ 405390 w 569982"/>
                <a:gd name="connsiteY15" fmla="*/ 436399 h 515358"/>
                <a:gd name="connsiteX16" fmla="*/ 404799 w 569982"/>
                <a:gd name="connsiteY16" fmla="*/ 462289 h 515358"/>
                <a:gd name="connsiteX17" fmla="*/ 381106 w 569982"/>
                <a:gd name="connsiteY17" fmla="*/ 513161 h 515358"/>
                <a:gd name="connsiteX18" fmla="*/ 342038 w 569982"/>
                <a:gd name="connsiteY18" fmla="*/ 472875 h 515358"/>
                <a:gd name="connsiteX19" fmla="*/ 325891 w 569982"/>
                <a:gd name="connsiteY19" fmla="*/ 429590 h 515358"/>
                <a:gd name="connsiteX20" fmla="*/ 320988 w 569982"/>
                <a:gd name="connsiteY20" fmla="*/ 457929 h 515358"/>
                <a:gd name="connsiteX21" fmla="*/ 286259 w 569982"/>
                <a:gd name="connsiteY21" fmla="*/ 515358 h 515358"/>
                <a:gd name="connsiteX22" fmla="*/ 251531 w 569982"/>
                <a:gd name="connsiteY22" fmla="*/ 457929 h 515358"/>
                <a:gd name="connsiteX23" fmla="*/ 246411 w 569982"/>
                <a:gd name="connsiteY23" fmla="*/ 428340 h 515358"/>
                <a:gd name="connsiteX24" fmla="*/ 229798 w 569982"/>
                <a:gd name="connsiteY24" fmla="*/ 472874 h 515358"/>
                <a:gd name="connsiteX25" fmla="*/ 190730 w 569982"/>
                <a:gd name="connsiteY25" fmla="*/ 513160 h 515358"/>
                <a:gd name="connsiteX26" fmla="*/ 167038 w 569982"/>
                <a:gd name="connsiteY26" fmla="*/ 462288 h 515358"/>
                <a:gd name="connsiteX27" fmla="*/ 166359 w 569982"/>
                <a:gd name="connsiteY27" fmla="*/ 432574 h 515358"/>
                <a:gd name="connsiteX28" fmla="*/ 152060 w 569982"/>
                <a:gd name="connsiteY28" fmla="*/ 463497 h 515358"/>
                <a:gd name="connsiteX29" fmla="*/ 103651 w 569982"/>
                <a:gd name="connsiteY29" fmla="*/ 509981 h 515358"/>
                <a:gd name="connsiteX30" fmla="*/ 84875 w 569982"/>
                <a:gd name="connsiteY30" fmla="*/ 457097 h 515358"/>
                <a:gd name="connsiteX31" fmla="*/ 86658 w 569982"/>
                <a:gd name="connsiteY31" fmla="*/ 432327 h 515358"/>
                <a:gd name="connsiteX32" fmla="*/ 66987 w 569982"/>
                <a:gd name="connsiteY32" fmla="*/ 463593 h 515358"/>
                <a:gd name="connsiteX33" fmla="*/ 13022 w 569982"/>
                <a:gd name="connsiteY33" fmla="*/ 503492 h 515358"/>
                <a:gd name="connsiteX34" fmla="*/ 31438 w 569982"/>
                <a:gd name="connsiteY34" fmla="*/ 340424 h 515358"/>
                <a:gd name="connsiteX35" fmla="*/ 48093 w 569982"/>
                <a:gd name="connsiteY35" fmla="*/ 305749 h 515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69982" h="515358">
                  <a:moveTo>
                    <a:pt x="160721" y="0"/>
                  </a:moveTo>
                  <a:lnTo>
                    <a:pt x="411797" y="0"/>
                  </a:lnTo>
                  <a:lnTo>
                    <a:pt x="532775" y="328413"/>
                  </a:lnTo>
                  <a:lnTo>
                    <a:pt x="538544" y="340424"/>
                  </a:lnTo>
                  <a:cubicBezTo>
                    <a:pt x="546833" y="360575"/>
                    <a:pt x="553565" y="380251"/>
                    <a:pt x="558642" y="398578"/>
                  </a:cubicBezTo>
                  <a:lnTo>
                    <a:pt x="558667" y="398700"/>
                  </a:lnTo>
                  <a:lnTo>
                    <a:pt x="558948" y="399465"/>
                  </a:lnTo>
                  <a:lnTo>
                    <a:pt x="558822" y="399465"/>
                  </a:lnTo>
                  <a:lnTo>
                    <a:pt x="568806" y="448639"/>
                  </a:lnTo>
                  <a:cubicBezTo>
                    <a:pt x="572138" y="478148"/>
                    <a:pt x="568453" y="498764"/>
                    <a:pt x="556959" y="503492"/>
                  </a:cubicBezTo>
                  <a:cubicBezTo>
                    <a:pt x="544029" y="508811"/>
                    <a:pt x="523972" y="492889"/>
                    <a:pt x="502995" y="463593"/>
                  </a:cubicBezTo>
                  <a:lnTo>
                    <a:pt x="483323" y="432325"/>
                  </a:lnTo>
                  <a:lnTo>
                    <a:pt x="485105" y="457097"/>
                  </a:lnTo>
                  <a:cubicBezTo>
                    <a:pt x="484630" y="486790"/>
                    <a:pt x="478334" y="506764"/>
                    <a:pt x="466329" y="509981"/>
                  </a:cubicBezTo>
                  <a:cubicBezTo>
                    <a:pt x="452824" y="513599"/>
                    <a:pt x="434972" y="495239"/>
                    <a:pt x="417921" y="463497"/>
                  </a:cubicBezTo>
                  <a:lnTo>
                    <a:pt x="405390" y="436399"/>
                  </a:lnTo>
                  <a:lnTo>
                    <a:pt x="404799" y="462289"/>
                  </a:lnTo>
                  <a:cubicBezTo>
                    <a:pt x="401518" y="491805"/>
                    <a:pt x="393361" y="511094"/>
                    <a:pt x="381106" y="513161"/>
                  </a:cubicBezTo>
                  <a:cubicBezTo>
                    <a:pt x="368852" y="515228"/>
                    <a:pt x="354819" y="499682"/>
                    <a:pt x="342038" y="472875"/>
                  </a:cubicBezTo>
                  <a:lnTo>
                    <a:pt x="325891" y="429590"/>
                  </a:lnTo>
                  <a:lnTo>
                    <a:pt x="320988" y="457929"/>
                  </a:lnTo>
                  <a:cubicBezTo>
                    <a:pt x="312733" y="493002"/>
                    <a:pt x="300241" y="515358"/>
                    <a:pt x="286259" y="515358"/>
                  </a:cubicBezTo>
                  <a:cubicBezTo>
                    <a:pt x="272278" y="515358"/>
                    <a:pt x="259785" y="493002"/>
                    <a:pt x="251531" y="457929"/>
                  </a:cubicBezTo>
                  <a:lnTo>
                    <a:pt x="246411" y="428340"/>
                  </a:lnTo>
                  <a:lnTo>
                    <a:pt x="229798" y="472874"/>
                  </a:lnTo>
                  <a:cubicBezTo>
                    <a:pt x="217017" y="499681"/>
                    <a:pt x="202985" y="515227"/>
                    <a:pt x="190730" y="513160"/>
                  </a:cubicBezTo>
                  <a:cubicBezTo>
                    <a:pt x="178475" y="511093"/>
                    <a:pt x="170319" y="491804"/>
                    <a:pt x="167038" y="462288"/>
                  </a:cubicBezTo>
                  <a:lnTo>
                    <a:pt x="166359" y="432574"/>
                  </a:lnTo>
                  <a:lnTo>
                    <a:pt x="152060" y="463497"/>
                  </a:lnTo>
                  <a:cubicBezTo>
                    <a:pt x="135009" y="495239"/>
                    <a:pt x="117157" y="513599"/>
                    <a:pt x="103651" y="509981"/>
                  </a:cubicBezTo>
                  <a:cubicBezTo>
                    <a:pt x="91647" y="506764"/>
                    <a:pt x="85351" y="486790"/>
                    <a:pt x="84875" y="457097"/>
                  </a:cubicBezTo>
                  <a:lnTo>
                    <a:pt x="86658" y="432327"/>
                  </a:lnTo>
                  <a:lnTo>
                    <a:pt x="66987" y="463593"/>
                  </a:lnTo>
                  <a:cubicBezTo>
                    <a:pt x="46010" y="492889"/>
                    <a:pt x="25953" y="508811"/>
                    <a:pt x="13022" y="503492"/>
                  </a:cubicBezTo>
                  <a:cubicBezTo>
                    <a:pt x="-9965" y="494036"/>
                    <a:pt x="-1720" y="421028"/>
                    <a:pt x="31438" y="340424"/>
                  </a:cubicBezTo>
                  <a:lnTo>
                    <a:pt x="48093" y="305749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1796E194-32B1-4ED3-8A0C-CAF151AFDC84}"/>
                </a:ext>
              </a:extLst>
            </p:cNvPr>
            <p:cNvSpPr/>
            <p:nvPr/>
          </p:nvSpPr>
          <p:spPr bwMode="auto">
            <a:xfrm>
              <a:off x="7888291" y="797152"/>
              <a:ext cx="246814" cy="24658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正方形/長方形 281">
              <a:extLst>
                <a:ext uri="{FF2B5EF4-FFF2-40B4-BE49-F238E27FC236}">
                  <a16:creationId xmlns:a16="http://schemas.microsoft.com/office/drawing/2014/main" id="{FBEE48FC-5FFF-4B05-8843-F5FF37472D6A}"/>
                </a:ext>
              </a:extLst>
            </p:cNvPr>
            <p:cNvSpPr/>
            <p:nvPr/>
          </p:nvSpPr>
          <p:spPr bwMode="auto">
            <a:xfrm>
              <a:off x="7884283" y="982133"/>
              <a:ext cx="254829" cy="74221"/>
            </a:xfrm>
            <a:prstGeom prst="rect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79761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バドミントンコート図</dc:title>
  <dc:subject>バドミントンコート図</dc:subject>
  <dc:creator>http://www.digipot.net</dc:creator>
  <cp:lastModifiedBy/>
  <cp:revision>1</cp:revision>
  <dcterms:created xsi:type="dcterms:W3CDTF">2017-10-06T02:09:00Z</dcterms:created>
  <dcterms:modified xsi:type="dcterms:W3CDTF">2017-12-11T04:41:57Z</dcterms:modified>
  <cp:category/>
  <cp:version>1</cp:version>
</cp:coreProperties>
</file>